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80" r:id="rId5"/>
    <p:sldId id="262" r:id="rId6"/>
    <p:sldId id="281" r:id="rId7"/>
    <p:sldId id="282" r:id="rId8"/>
    <p:sldId id="283" r:id="rId9"/>
    <p:sldId id="284" r:id="rId10"/>
    <p:sldId id="285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13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9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8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5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72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1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38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2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49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50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4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26E2-4121-48C1-9C54-478359E3EADA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236B-B3CC-423A-BFCF-D103B8F86B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05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image" Target="../media/image21.jpeg"/><Relationship Id="rId4" Type="http://schemas.openxmlformats.org/officeDocument/2006/relationships/image" Target="../media/image4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684560"/>
            <a:ext cx="1681527" cy="283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9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66" y="548679"/>
            <a:ext cx="619157" cy="61915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340839" y="3414484"/>
            <a:ext cx="4462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 dirty="0" smtClean="0">
                <a:solidFill>
                  <a:srgbClr val="92D050"/>
                </a:solidFill>
                <a:latin typeface="Arial" charset="0"/>
              </a:rPr>
              <a:t>Alisson Neves</a:t>
            </a:r>
          </a:p>
          <a:p>
            <a:pPr algn="ctr">
              <a:spcBef>
                <a:spcPct val="0"/>
              </a:spcBef>
            </a:pPr>
            <a:r>
              <a:rPr lang="pt-BR" altLang="pt-BR" sz="1400" b="1" dirty="0" smtClean="0">
                <a:solidFill>
                  <a:srgbClr val="92D050"/>
                </a:solidFill>
                <a:latin typeface="Arial" charset="0"/>
              </a:rPr>
              <a:t>Eng. Agrônomo</a:t>
            </a:r>
          </a:p>
          <a:p>
            <a:pPr algn="ctr">
              <a:spcBef>
                <a:spcPct val="0"/>
              </a:spcBef>
            </a:pPr>
            <a:r>
              <a:rPr lang="pt-BR" altLang="pt-BR" sz="1400" b="1" dirty="0" smtClean="0">
                <a:solidFill>
                  <a:srgbClr val="92D050"/>
                </a:solidFill>
                <a:latin typeface="Arial" charset="0"/>
              </a:rPr>
              <a:t>Analista de Atividade de Meio Ambiente</a:t>
            </a:r>
          </a:p>
          <a:p>
            <a:pPr algn="ctr">
              <a:spcBef>
                <a:spcPct val="0"/>
              </a:spcBef>
            </a:pPr>
            <a:r>
              <a:rPr lang="pt-BR" altLang="pt-BR" sz="1400" b="1" dirty="0" smtClean="0">
                <a:solidFill>
                  <a:srgbClr val="92D050"/>
                </a:solidFill>
                <a:latin typeface="Arial" charset="0"/>
              </a:rPr>
              <a:t>Coordenador de Flora</a:t>
            </a:r>
            <a:endParaRPr lang="pt-BR" altLang="pt-BR" sz="1400" b="1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84482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3200" b="1" dirty="0" smtClean="0">
                <a:solidFill>
                  <a:srgbClr val="92D050"/>
                </a:solidFill>
                <a:latin typeface="Arial" charset="0"/>
              </a:rPr>
              <a:t>A Compensação Florestal em Unidades de Conservação do Distrito Federal</a:t>
            </a:r>
            <a:endParaRPr lang="pt-BR" altLang="pt-BR" sz="3200" b="1" dirty="0">
              <a:solidFill>
                <a:srgbClr val="92D050"/>
              </a:solidFill>
              <a:latin typeface="Arial" charset="0"/>
            </a:endParaRPr>
          </a:p>
          <a:p>
            <a:endParaRPr lang="pt-BR" sz="3200" dirty="0"/>
          </a:p>
        </p:txBody>
      </p:sp>
      <p:pic>
        <p:nvPicPr>
          <p:cNvPr id="8" name="Imagem 7" descr="i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2278" y="4293096"/>
            <a:ext cx="2384117" cy="2571744"/>
          </a:xfrm>
          <a:prstGeom prst="rect">
            <a:avLst/>
          </a:prstGeom>
        </p:spPr>
      </p:pic>
      <p:pic>
        <p:nvPicPr>
          <p:cNvPr id="10" name="Imagem 9" descr="cerrado-aquarela-we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661248"/>
            <a:ext cx="4224348" cy="11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17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1097" y="2320571"/>
            <a:ext cx="493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3060691"/>
            <a:ext cx="3180230" cy="31409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90" y="3359426"/>
            <a:ext cx="4332214" cy="27422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73536"/>
            <a:ext cx="669230" cy="97554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420234" y="4521314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X</a:t>
            </a:r>
            <a:endParaRPr lang="pt-B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9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66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1097" y="2320571"/>
            <a:ext cx="493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306"/>
            <a:ext cx="4332214" cy="274224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420234" y="4521314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=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79680"/>
            <a:ext cx="2980660" cy="22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15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42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1097" y="2320571"/>
            <a:ext cx="493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Recupera Cerrado: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505572" cy="23370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48" y="5692858"/>
            <a:ext cx="792088" cy="8296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91" y="4057518"/>
            <a:ext cx="1281113" cy="89058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3843"/>
            <a:ext cx="1440160" cy="9601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68" y="4453094"/>
            <a:ext cx="2789469" cy="1239764"/>
          </a:xfrm>
          <a:prstGeom prst="rect">
            <a:avLst/>
          </a:prstGeom>
        </p:spPr>
      </p:pic>
      <p:pic>
        <p:nvPicPr>
          <p:cNvPr id="19" name="Image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85" y="3323843"/>
            <a:ext cx="1177963" cy="98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pic>
        <p:nvPicPr>
          <p:cNvPr id="8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684560"/>
            <a:ext cx="1681527" cy="283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i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2278" y="4293096"/>
            <a:ext cx="2384117" cy="2571744"/>
          </a:xfrm>
          <a:prstGeom prst="rect">
            <a:avLst/>
          </a:prstGeom>
        </p:spPr>
      </p:pic>
      <p:sp>
        <p:nvSpPr>
          <p:cNvPr id="10" name="CaixaDeTexto 12"/>
          <p:cNvSpPr txBox="1">
            <a:spLocks noChangeArrowheads="1"/>
          </p:cNvSpPr>
          <p:nvPr/>
        </p:nvSpPr>
        <p:spPr bwMode="auto">
          <a:xfrm>
            <a:off x="0" y="1340768"/>
            <a:ext cx="903369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rgbClr val="92D050"/>
                </a:solidFill>
              </a:rPr>
              <a:t>OBRIGADO!</a:t>
            </a:r>
          </a:p>
        </p:txBody>
      </p:sp>
      <p:pic>
        <p:nvPicPr>
          <p:cNvPr id="16" name="Imagem 15" descr="cerrado-aquarela-we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661248"/>
            <a:ext cx="4224348" cy="1180227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7463" y="2320571"/>
            <a:ext cx="91194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Alisson Neves</a:t>
            </a:r>
          </a:p>
          <a:p>
            <a:pPr algn="ctr">
              <a:spcBef>
                <a:spcPct val="0"/>
              </a:spcBef>
            </a:pPr>
            <a:r>
              <a:rPr lang="pt-BR" altLang="pt-BR" sz="1600" b="1" dirty="0" smtClean="0">
                <a:solidFill>
                  <a:srgbClr val="92D050"/>
                </a:solidFill>
                <a:latin typeface="Arial" charset="0"/>
              </a:rPr>
              <a:t>Eng. Agrônomo</a:t>
            </a:r>
          </a:p>
          <a:p>
            <a:pPr algn="ctr">
              <a:spcBef>
                <a:spcPct val="0"/>
              </a:spcBef>
            </a:pPr>
            <a:r>
              <a:rPr lang="pt-BR" altLang="pt-BR" sz="1600" b="1" dirty="0" smtClean="0">
                <a:solidFill>
                  <a:srgbClr val="92D050"/>
                </a:solidFill>
                <a:latin typeface="Arial" charset="0"/>
              </a:rPr>
              <a:t>alisson.neves@ibram.df.gov.br</a:t>
            </a:r>
          </a:p>
          <a:p>
            <a:pPr algn="ctr">
              <a:spcBef>
                <a:spcPct val="0"/>
              </a:spcBef>
            </a:pPr>
            <a:r>
              <a:rPr lang="pt-BR" altLang="pt-BR" sz="1600" b="1" dirty="0" smtClean="0">
                <a:solidFill>
                  <a:srgbClr val="92D050"/>
                </a:solidFill>
                <a:latin typeface="Arial" charset="0"/>
              </a:rPr>
              <a:t>3214-5645</a:t>
            </a:r>
            <a:endParaRPr lang="pt-BR" altLang="pt-BR" sz="1600" b="1" dirty="0" smtClean="0">
              <a:solidFill>
                <a:srgbClr val="92D050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pic>
        <p:nvPicPr>
          <p:cNvPr id="19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3538537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-1097" y="2320571"/>
            <a:ext cx="4933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Dec. 14.783/1993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pt-BR" altLang="pt-BR" sz="2800" b="1" dirty="0">
              <a:solidFill>
                <a:srgbClr val="92D050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1097" y="2320571"/>
            <a:ext cx="493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0691"/>
            <a:ext cx="3505572" cy="23370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3060691"/>
            <a:ext cx="3505572" cy="23370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48548" y="3875272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X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89263"/>
              </p:ext>
            </p:extLst>
          </p:nvPr>
        </p:nvGraphicFramePr>
        <p:xfrm>
          <a:off x="467544" y="5661248"/>
          <a:ext cx="35055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 Nativa do Cerrado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 Exótica do Cerrado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015"/>
              </p:ext>
            </p:extLst>
          </p:nvPr>
        </p:nvGraphicFramePr>
        <p:xfrm>
          <a:off x="5242892" y="5661248"/>
          <a:ext cx="35055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92D050"/>
                          </a:solidFill>
                        </a:rPr>
                        <a:t>30 Nativas do Cerrado</a:t>
                      </a:r>
                      <a:endParaRPr lang="pt-BR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92D050"/>
                          </a:solidFill>
                        </a:rPr>
                        <a:t>10 Nativas do Cerrado</a:t>
                      </a:r>
                      <a:endParaRPr lang="pt-BR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348548" y="5673442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831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1097" y="2320571"/>
            <a:ext cx="493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3060691"/>
            <a:ext cx="3505572" cy="23370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48548" y="3875272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X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94207"/>
              </p:ext>
            </p:extLst>
          </p:nvPr>
        </p:nvGraphicFramePr>
        <p:xfrm>
          <a:off x="467544" y="5737825"/>
          <a:ext cx="350557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pt-BR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04087"/>
              </p:ext>
            </p:extLst>
          </p:nvPr>
        </p:nvGraphicFramePr>
        <p:xfrm>
          <a:off x="5209546" y="5737825"/>
          <a:ext cx="350557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rgbClr val="92D050"/>
                          </a:solidFill>
                        </a:rPr>
                        <a:t>50%</a:t>
                      </a:r>
                      <a:endParaRPr lang="pt-BR" sz="3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348548" y="5673442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=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0692"/>
            <a:ext cx="3505571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078303" y="0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Recupera Cerrado</a:t>
            </a:r>
            <a:endParaRPr lang="pt-BR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23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50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1097" y="2320571"/>
            <a:ext cx="493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3060691"/>
            <a:ext cx="3505572" cy="23370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48548" y="3875272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X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348548" y="5673442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=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0692"/>
            <a:ext cx="3505571" cy="23370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01" y="5463103"/>
            <a:ext cx="845071" cy="8857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96" y="5612581"/>
            <a:ext cx="792088" cy="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188478"/>
            <a:ext cx="7740352" cy="54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09433" y="1167837"/>
            <a:ext cx="493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3060691"/>
            <a:ext cx="3505572" cy="2337048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20510"/>
              </p:ext>
            </p:extLst>
          </p:nvPr>
        </p:nvGraphicFramePr>
        <p:xfrm>
          <a:off x="278618" y="2996952"/>
          <a:ext cx="4873594" cy="318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594"/>
              </a:tblGrid>
              <a:tr h="3184694">
                <a:tc>
                  <a:txBody>
                    <a:bodyPr/>
                    <a:lstStyle/>
                    <a:p>
                      <a:pPr rtl="0" fontAlgn="base"/>
                      <a:r>
                        <a:rPr lang="pt-BR" sz="32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 de áreas: 78 Somatório: 531 Hectares</a:t>
                      </a:r>
                    </a:p>
                    <a:p>
                      <a:pPr algn="ctr"/>
                      <a:endParaRPr lang="pt-BR" sz="3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09433" y="1167837"/>
            <a:ext cx="7358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 em Unidades de Conservação do IBRAM: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2" y="3060691"/>
            <a:ext cx="3505572" cy="2337048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73310"/>
              </p:ext>
            </p:extLst>
          </p:nvPr>
        </p:nvGraphicFramePr>
        <p:xfrm>
          <a:off x="278618" y="2996952"/>
          <a:ext cx="4873594" cy="318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594"/>
              </a:tblGrid>
              <a:tr h="3184694">
                <a:tc>
                  <a:txBody>
                    <a:bodyPr/>
                    <a:lstStyle/>
                    <a:p>
                      <a:pPr rtl="0" fontAlgn="base"/>
                      <a:r>
                        <a:rPr lang="pt-BR" sz="32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 de áreas: 63</a:t>
                      </a:r>
                    </a:p>
                    <a:p>
                      <a:pPr rtl="0" fontAlgn="base"/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Somatório: 431 Hectares</a:t>
                      </a:r>
                    </a:p>
                    <a:p>
                      <a:pPr algn="ctr"/>
                      <a:endParaRPr lang="pt-BR" sz="3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1" y="548680"/>
            <a:ext cx="619157" cy="6191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8" y="548679"/>
            <a:ext cx="619157" cy="61915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09433" y="1167837"/>
            <a:ext cx="7358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t-BR" altLang="pt-BR" sz="2800" b="1" dirty="0" smtClean="0">
                <a:solidFill>
                  <a:srgbClr val="92D050"/>
                </a:solidFill>
                <a:latin typeface="Arial" charset="0"/>
              </a:rPr>
              <a:t>Compensação Florestal em Unidades de Conservação do IBRAM:</a:t>
            </a:r>
            <a:endParaRPr lang="pt-BR" altLang="pt-BR" sz="1600" b="1" dirty="0">
              <a:solidFill>
                <a:srgbClr val="92D050"/>
              </a:solidFill>
              <a:latin typeface="Arial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28260"/>
              </p:ext>
            </p:extLst>
          </p:nvPr>
        </p:nvGraphicFramePr>
        <p:xfrm>
          <a:off x="84613" y="2420888"/>
          <a:ext cx="811670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6702"/>
              </a:tblGrid>
              <a:tr h="4104456">
                <a:tc>
                  <a:txBody>
                    <a:bodyPr/>
                    <a:lstStyle/>
                    <a:p>
                      <a:pPr rtl="0" fontAlgn="base"/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Parque Ecológico </a:t>
                      </a:r>
                      <a:r>
                        <a:rPr lang="pt-BR" sz="3200" b="1" kern="1200" baseline="0" dirty="0" err="1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Ezechias</a:t>
                      </a: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 Heringer;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Parque Ecológico </a:t>
                      </a:r>
                      <a:r>
                        <a:rPr lang="pt-BR" sz="3200" b="1" kern="1200" baseline="0" dirty="0" err="1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Saburo</a:t>
                      </a: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3200" b="1" kern="1200" baseline="0" dirty="0" err="1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Onoyama</a:t>
                      </a: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Parque Ecológico Bernardo </a:t>
                      </a:r>
                      <a:r>
                        <a:rPr lang="pt-BR" sz="3200" b="1" kern="1200" baseline="0" dirty="0" err="1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Sayão</a:t>
                      </a: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Parque Ecológico de Águas Claras;</a:t>
                      </a:r>
                    </a:p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Parque De Uso Múltiplo da Asa Sul;</a:t>
                      </a:r>
                    </a:p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Parque Ecológico e Vivencial do Riacho Fundo;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alt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ESEC – Águas </a:t>
                      </a:r>
                      <a:r>
                        <a:rPr lang="pt-BR" alt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Emendadas;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altLang="pt-BR" sz="3200" b="1" kern="12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E outras.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170</Words>
  <Application>Microsoft Office PowerPoint</Application>
  <PresentationFormat>Apresentação na tela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</dc:creator>
  <cp:lastModifiedBy>Alisson</cp:lastModifiedBy>
  <cp:revision>25</cp:revision>
  <dcterms:created xsi:type="dcterms:W3CDTF">2018-05-16T22:55:36Z</dcterms:created>
  <dcterms:modified xsi:type="dcterms:W3CDTF">2018-06-19T02:12:34Z</dcterms:modified>
</cp:coreProperties>
</file>