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362" r:id="rId3"/>
    <p:sldId id="363" r:id="rId4"/>
    <p:sldId id="349" r:id="rId5"/>
    <p:sldId id="345" r:id="rId6"/>
    <p:sldId id="318" r:id="rId7"/>
    <p:sldId id="352" r:id="rId8"/>
    <p:sldId id="353" r:id="rId9"/>
    <p:sldId id="346" r:id="rId10"/>
    <p:sldId id="355" r:id="rId11"/>
    <p:sldId id="357" r:id="rId12"/>
    <p:sldId id="361" r:id="rId13"/>
    <p:sldId id="260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LG4661" initials="MN" lastIdx="4" clrIdx="0">
    <p:extLst>
      <p:ext uri="{19B8F6BF-5375-455C-9EA6-DF929625EA0E}">
        <p15:presenceInfo xmlns:p15="http://schemas.microsoft.com/office/powerpoint/2012/main" userId="NLG466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A5A5A5"/>
    <a:srgbClr val="70AD47"/>
    <a:srgbClr val="ED7D31"/>
    <a:srgbClr val="000000"/>
    <a:srgbClr val="7C7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162" autoAdjust="0"/>
    <p:restoredTop sz="94280" autoAdjust="0"/>
  </p:normalViewPr>
  <p:slideViewPr>
    <p:cSldViewPr snapToGrid="0">
      <p:cViewPr varScale="1">
        <p:scale>
          <a:sx n="64" d="100"/>
          <a:sy n="64" d="100"/>
        </p:scale>
        <p:origin x="820" y="32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0" y="-6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609940-9A4D-491C-B1A8-767BD1B7E671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7611B8F-2367-498D-A5D5-ADFB21E2E3BD}">
      <dgm:prSet phldrT="[Text]"/>
      <dgm:spPr/>
      <dgm:t>
        <a:bodyPr/>
        <a:lstStyle/>
        <a:p>
          <a:r>
            <a:rPr lang="en-US" dirty="0"/>
            <a:t>Sept. 15</a:t>
          </a:r>
          <a:r>
            <a:rPr lang="en-US" baseline="30000" dirty="0"/>
            <a:t>th</a:t>
          </a:r>
          <a:endParaRPr lang="en-US" dirty="0"/>
        </a:p>
      </dgm:t>
    </dgm:pt>
    <dgm:pt modelId="{B4ED34BF-3BE9-463C-8B52-DD21C9C8C928}" type="parTrans" cxnId="{382A93AF-0C02-440A-B26B-90D8ABEA2311}">
      <dgm:prSet/>
      <dgm:spPr/>
      <dgm:t>
        <a:bodyPr/>
        <a:lstStyle/>
        <a:p>
          <a:endParaRPr lang="en-US"/>
        </a:p>
      </dgm:t>
    </dgm:pt>
    <dgm:pt modelId="{04C6F861-BE6D-4FA2-8A65-5D84B85DFB79}" type="sibTrans" cxnId="{382A93AF-0C02-440A-B26B-90D8ABEA2311}">
      <dgm:prSet/>
      <dgm:spPr/>
      <dgm:t>
        <a:bodyPr/>
        <a:lstStyle/>
        <a:p>
          <a:endParaRPr lang="en-US"/>
        </a:p>
      </dgm:t>
    </dgm:pt>
    <dgm:pt modelId="{13254793-42ED-4909-A9A1-06F93130E81B}">
      <dgm:prSet phldrT="[Text]"/>
      <dgm:spPr/>
      <dgm:t>
        <a:bodyPr/>
        <a:lstStyle/>
        <a:p>
          <a:r>
            <a:rPr lang="en-US" dirty="0"/>
            <a:t>Oct. 15</a:t>
          </a:r>
          <a:r>
            <a:rPr lang="en-US" baseline="30000" dirty="0"/>
            <a:t>th</a:t>
          </a:r>
          <a:endParaRPr lang="en-US" dirty="0"/>
        </a:p>
      </dgm:t>
    </dgm:pt>
    <dgm:pt modelId="{D2A0F283-BDD1-4A88-BD95-D1375AE192D3}" type="parTrans" cxnId="{8FF44A18-12F8-459F-AF35-2764A0A84DF1}">
      <dgm:prSet/>
      <dgm:spPr/>
      <dgm:t>
        <a:bodyPr/>
        <a:lstStyle/>
        <a:p>
          <a:endParaRPr lang="en-US"/>
        </a:p>
      </dgm:t>
    </dgm:pt>
    <dgm:pt modelId="{B8D3F08C-DD6F-409A-A59E-0B84F56FDA9F}" type="sibTrans" cxnId="{8FF44A18-12F8-459F-AF35-2764A0A84DF1}">
      <dgm:prSet/>
      <dgm:spPr/>
      <dgm:t>
        <a:bodyPr/>
        <a:lstStyle/>
        <a:p>
          <a:endParaRPr lang="en-US"/>
        </a:p>
      </dgm:t>
    </dgm:pt>
    <dgm:pt modelId="{1EE7BBF0-D54A-4785-BA78-2E5588AE6DB3}">
      <dgm:prSet phldrT="[Text]"/>
      <dgm:spPr/>
      <dgm:t>
        <a:bodyPr/>
        <a:lstStyle/>
        <a:p>
          <a:r>
            <a:rPr lang="en-US" dirty="0"/>
            <a:t>Oct. 31</a:t>
          </a:r>
          <a:r>
            <a:rPr lang="en-US" baseline="30000" dirty="0"/>
            <a:t>st</a:t>
          </a:r>
          <a:r>
            <a:rPr lang="en-US" dirty="0"/>
            <a:t> </a:t>
          </a:r>
        </a:p>
      </dgm:t>
    </dgm:pt>
    <dgm:pt modelId="{EE71BD56-4C67-49A5-979D-57742894902E}" type="parTrans" cxnId="{36DCC7B3-06E6-46D0-BAE3-6B6A9FE5550A}">
      <dgm:prSet/>
      <dgm:spPr/>
      <dgm:t>
        <a:bodyPr/>
        <a:lstStyle/>
        <a:p>
          <a:endParaRPr lang="en-US"/>
        </a:p>
      </dgm:t>
    </dgm:pt>
    <dgm:pt modelId="{E80FF5F4-C29C-4449-A5B4-CA0416D5D30B}" type="sibTrans" cxnId="{36DCC7B3-06E6-46D0-BAE3-6B6A9FE5550A}">
      <dgm:prSet/>
      <dgm:spPr/>
      <dgm:t>
        <a:bodyPr/>
        <a:lstStyle/>
        <a:p>
          <a:endParaRPr lang="en-US"/>
        </a:p>
      </dgm:t>
    </dgm:pt>
    <dgm:pt modelId="{D173AE35-5991-40F9-BC3E-6AA770F1D6B3}">
      <dgm:prSet phldrT="[Text]"/>
      <dgm:spPr/>
      <dgm:t>
        <a:bodyPr/>
        <a:lstStyle/>
        <a:p>
          <a:r>
            <a:rPr lang="en-US" dirty="0"/>
            <a:t>Sept. 30</a:t>
          </a:r>
          <a:r>
            <a:rPr lang="en-US" baseline="30000" dirty="0"/>
            <a:t>th</a:t>
          </a:r>
          <a:endParaRPr lang="en-US" dirty="0"/>
        </a:p>
      </dgm:t>
    </dgm:pt>
    <dgm:pt modelId="{C70A5930-077B-4A74-891F-385483CC323A}" type="parTrans" cxnId="{2973326E-56D4-4918-BFB7-0F80BDA5A822}">
      <dgm:prSet/>
      <dgm:spPr/>
      <dgm:t>
        <a:bodyPr/>
        <a:lstStyle/>
        <a:p>
          <a:endParaRPr lang="en-US"/>
        </a:p>
      </dgm:t>
    </dgm:pt>
    <dgm:pt modelId="{4E73331C-95C2-4BED-A9CC-822760A51212}" type="sibTrans" cxnId="{2973326E-56D4-4918-BFB7-0F80BDA5A822}">
      <dgm:prSet/>
      <dgm:spPr/>
      <dgm:t>
        <a:bodyPr/>
        <a:lstStyle/>
        <a:p>
          <a:endParaRPr lang="en-US"/>
        </a:p>
      </dgm:t>
    </dgm:pt>
    <dgm:pt modelId="{31B49EF4-38AF-43E9-9E40-F04F6153E4F4}">
      <dgm:prSet phldrT="[Text]"/>
      <dgm:spPr/>
      <dgm:t>
        <a:bodyPr/>
        <a:lstStyle/>
        <a:p>
          <a:r>
            <a:rPr lang="en-US" dirty="0"/>
            <a:t>Nov. 15</a:t>
          </a:r>
          <a:r>
            <a:rPr lang="en-US" baseline="30000" dirty="0"/>
            <a:t>th</a:t>
          </a:r>
          <a:endParaRPr lang="en-US" dirty="0"/>
        </a:p>
      </dgm:t>
    </dgm:pt>
    <dgm:pt modelId="{B2B8D2D6-07C4-425F-8FAA-BD2EA0CC602D}" type="parTrans" cxnId="{3D6285FF-6150-4807-851F-03322AC11939}">
      <dgm:prSet/>
      <dgm:spPr/>
      <dgm:t>
        <a:bodyPr/>
        <a:lstStyle/>
        <a:p>
          <a:endParaRPr lang="en-US"/>
        </a:p>
      </dgm:t>
    </dgm:pt>
    <dgm:pt modelId="{37E8349B-6925-4AE9-9E87-D30523B53108}" type="sibTrans" cxnId="{3D6285FF-6150-4807-851F-03322AC11939}">
      <dgm:prSet/>
      <dgm:spPr/>
      <dgm:t>
        <a:bodyPr/>
        <a:lstStyle/>
        <a:p>
          <a:endParaRPr lang="en-US"/>
        </a:p>
      </dgm:t>
    </dgm:pt>
    <dgm:pt modelId="{F784F098-E29B-42F2-80F3-A12CB4BB2C91}">
      <dgm:prSet phldrT="[Text]"/>
      <dgm:spPr/>
      <dgm:t>
        <a:bodyPr/>
        <a:lstStyle/>
        <a:p>
          <a:r>
            <a:rPr lang="en-US" dirty="0"/>
            <a:t>Nov. 30</a:t>
          </a:r>
          <a:r>
            <a:rPr lang="en-US" baseline="30000" dirty="0"/>
            <a:t>th</a:t>
          </a:r>
          <a:endParaRPr lang="en-US" dirty="0"/>
        </a:p>
      </dgm:t>
    </dgm:pt>
    <dgm:pt modelId="{C28CE938-4FE0-4BDD-AEE7-0CF621E36583}" type="parTrans" cxnId="{06002CBD-2244-49B9-9EA1-CA89F79A0CBD}">
      <dgm:prSet/>
      <dgm:spPr/>
      <dgm:t>
        <a:bodyPr/>
        <a:lstStyle/>
        <a:p>
          <a:endParaRPr lang="en-US"/>
        </a:p>
      </dgm:t>
    </dgm:pt>
    <dgm:pt modelId="{05B581FF-9C76-4006-ADFC-0F4CE7342AD2}" type="sibTrans" cxnId="{06002CBD-2244-49B9-9EA1-CA89F79A0CBD}">
      <dgm:prSet/>
      <dgm:spPr/>
      <dgm:t>
        <a:bodyPr/>
        <a:lstStyle/>
        <a:p>
          <a:endParaRPr lang="en-US"/>
        </a:p>
      </dgm:t>
    </dgm:pt>
    <dgm:pt modelId="{FD141EE2-79A9-474B-BDE4-2C68D118D100}">
      <dgm:prSet phldrT="[Text]"/>
      <dgm:spPr/>
      <dgm:t>
        <a:bodyPr/>
        <a:lstStyle/>
        <a:p>
          <a:r>
            <a:rPr lang="en-US" dirty="0"/>
            <a:t>Dec. 15</a:t>
          </a:r>
          <a:r>
            <a:rPr lang="en-US" baseline="30000" dirty="0"/>
            <a:t>th</a:t>
          </a:r>
          <a:endParaRPr lang="en-US" dirty="0"/>
        </a:p>
      </dgm:t>
    </dgm:pt>
    <dgm:pt modelId="{F5943A73-10B9-4005-BD42-CAB436A1379E}" type="parTrans" cxnId="{5889CA96-A880-45A0-86E6-3DC783229D25}">
      <dgm:prSet/>
      <dgm:spPr/>
      <dgm:t>
        <a:bodyPr/>
        <a:lstStyle/>
        <a:p>
          <a:endParaRPr lang="pt-BR"/>
        </a:p>
      </dgm:t>
    </dgm:pt>
    <dgm:pt modelId="{4420AB03-DEB3-492F-835D-D51F61F1E5A9}" type="sibTrans" cxnId="{5889CA96-A880-45A0-86E6-3DC783229D25}">
      <dgm:prSet/>
      <dgm:spPr/>
      <dgm:t>
        <a:bodyPr/>
        <a:lstStyle/>
        <a:p>
          <a:endParaRPr lang="pt-BR"/>
        </a:p>
      </dgm:t>
    </dgm:pt>
    <dgm:pt modelId="{B980CCB3-CBEF-4DAA-A6BE-956C534E6E19}">
      <dgm:prSet phldrT="[Text]"/>
      <dgm:spPr/>
      <dgm:t>
        <a:bodyPr/>
        <a:lstStyle/>
        <a:p>
          <a:r>
            <a:rPr lang="en-US" dirty="0"/>
            <a:t>Dec. 31</a:t>
          </a:r>
          <a:r>
            <a:rPr lang="en-US" baseline="30000" dirty="0"/>
            <a:t>st</a:t>
          </a:r>
          <a:r>
            <a:rPr lang="en-US" dirty="0"/>
            <a:t> </a:t>
          </a:r>
        </a:p>
      </dgm:t>
    </dgm:pt>
    <dgm:pt modelId="{2DEBE6FA-AA86-4417-A107-8A36E2C3ABC1}" type="parTrans" cxnId="{242DEF30-78A6-41C1-8BEF-7127A8D732EB}">
      <dgm:prSet/>
      <dgm:spPr/>
      <dgm:t>
        <a:bodyPr/>
        <a:lstStyle/>
        <a:p>
          <a:endParaRPr lang="pt-BR"/>
        </a:p>
      </dgm:t>
    </dgm:pt>
    <dgm:pt modelId="{54192F75-8FC0-457B-8430-DBE14C1D572C}" type="sibTrans" cxnId="{242DEF30-78A6-41C1-8BEF-7127A8D732EB}">
      <dgm:prSet/>
      <dgm:spPr/>
      <dgm:t>
        <a:bodyPr/>
        <a:lstStyle/>
        <a:p>
          <a:endParaRPr lang="pt-BR"/>
        </a:p>
      </dgm:t>
    </dgm:pt>
    <dgm:pt modelId="{3C65EB95-67F3-4C69-9862-CE2B547EF8FD}" type="pres">
      <dgm:prSet presAssocID="{7A609940-9A4D-491C-B1A8-767BD1B7E671}" presName="Name0" presStyleCnt="0">
        <dgm:presLayoutVars>
          <dgm:dir/>
          <dgm:resizeHandles val="exact"/>
        </dgm:presLayoutVars>
      </dgm:prSet>
      <dgm:spPr/>
    </dgm:pt>
    <dgm:pt modelId="{A036305C-145E-480B-870B-211F767BCD93}" type="pres">
      <dgm:prSet presAssocID="{57611B8F-2367-498D-A5D5-ADFB21E2E3BD}" presName="node" presStyleLbl="node1" presStyleIdx="0" presStyleCnt="8">
        <dgm:presLayoutVars>
          <dgm:bulletEnabled val="1"/>
        </dgm:presLayoutVars>
      </dgm:prSet>
      <dgm:spPr/>
    </dgm:pt>
    <dgm:pt modelId="{71AAD12D-09BC-461A-8348-5BC967882A67}" type="pres">
      <dgm:prSet presAssocID="{04C6F861-BE6D-4FA2-8A65-5D84B85DFB79}" presName="sibTrans" presStyleLbl="sibTrans2D1" presStyleIdx="0" presStyleCnt="7"/>
      <dgm:spPr/>
    </dgm:pt>
    <dgm:pt modelId="{788E81F3-47CE-49F2-9353-01DF0AB245FC}" type="pres">
      <dgm:prSet presAssocID="{04C6F861-BE6D-4FA2-8A65-5D84B85DFB79}" presName="connectorText" presStyleLbl="sibTrans2D1" presStyleIdx="0" presStyleCnt="7"/>
      <dgm:spPr/>
    </dgm:pt>
    <dgm:pt modelId="{CAF34F7D-F10F-4A0A-A943-542FA4634A90}" type="pres">
      <dgm:prSet presAssocID="{D173AE35-5991-40F9-BC3E-6AA770F1D6B3}" presName="node" presStyleLbl="node1" presStyleIdx="1" presStyleCnt="8">
        <dgm:presLayoutVars>
          <dgm:bulletEnabled val="1"/>
        </dgm:presLayoutVars>
      </dgm:prSet>
      <dgm:spPr/>
    </dgm:pt>
    <dgm:pt modelId="{6D379784-3336-4B21-BD50-F077DEFCB8E8}" type="pres">
      <dgm:prSet presAssocID="{4E73331C-95C2-4BED-A9CC-822760A51212}" presName="sibTrans" presStyleLbl="sibTrans2D1" presStyleIdx="1" presStyleCnt="7"/>
      <dgm:spPr/>
    </dgm:pt>
    <dgm:pt modelId="{40A52459-37F5-4CE8-BF7A-1FB5FC3C757F}" type="pres">
      <dgm:prSet presAssocID="{4E73331C-95C2-4BED-A9CC-822760A51212}" presName="connectorText" presStyleLbl="sibTrans2D1" presStyleIdx="1" presStyleCnt="7"/>
      <dgm:spPr/>
    </dgm:pt>
    <dgm:pt modelId="{20EB4E05-D31E-472F-BB24-A0EE539473FE}" type="pres">
      <dgm:prSet presAssocID="{13254793-42ED-4909-A9A1-06F93130E81B}" presName="node" presStyleLbl="node1" presStyleIdx="2" presStyleCnt="8">
        <dgm:presLayoutVars>
          <dgm:bulletEnabled val="1"/>
        </dgm:presLayoutVars>
      </dgm:prSet>
      <dgm:spPr/>
    </dgm:pt>
    <dgm:pt modelId="{E6A4A3AE-6E14-456E-A259-EFAE4C86C055}" type="pres">
      <dgm:prSet presAssocID="{B8D3F08C-DD6F-409A-A59E-0B84F56FDA9F}" presName="sibTrans" presStyleLbl="sibTrans2D1" presStyleIdx="2" presStyleCnt="7"/>
      <dgm:spPr/>
    </dgm:pt>
    <dgm:pt modelId="{D3842E29-1AD0-4A48-BA02-63911A408F66}" type="pres">
      <dgm:prSet presAssocID="{B8D3F08C-DD6F-409A-A59E-0B84F56FDA9F}" presName="connectorText" presStyleLbl="sibTrans2D1" presStyleIdx="2" presStyleCnt="7"/>
      <dgm:spPr/>
    </dgm:pt>
    <dgm:pt modelId="{8DE2ADE2-E97D-4E89-9C22-4477303988BD}" type="pres">
      <dgm:prSet presAssocID="{1EE7BBF0-D54A-4785-BA78-2E5588AE6DB3}" presName="node" presStyleLbl="node1" presStyleIdx="3" presStyleCnt="8">
        <dgm:presLayoutVars>
          <dgm:bulletEnabled val="1"/>
        </dgm:presLayoutVars>
      </dgm:prSet>
      <dgm:spPr/>
    </dgm:pt>
    <dgm:pt modelId="{FCE6CC8B-8114-4145-9EF6-E5B2B6F7823D}" type="pres">
      <dgm:prSet presAssocID="{E80FF5F4-C29C-4449-A5B4-CA0416D5D30B}" presName="sibTrans" presStyleLbl="sibTrans2D1" presStyleIdx="3" presStyleCnt="7"/>
      <dgm:spPr/>
    </dgm:pt>
    <dgm:pt modelId="{0CF1EA09-409F-4218-A14B-D5DD6B11FEBF}" type="pres">
      <dgm:prSet presAssocID="{E80FF5F4-C29C-4449-A5B4-CA0416D5D30B}" presName="connectorText" presStyleLbl="sibTrans2D1" presStyleIdx="3" presStyleCnt="7"/>
      <dgm:spPr/>
    </dgm:pt>
    <dgm:pt modelId="{442AEC48-0887-4A49-AE6D-BC8F34805699}" type="pres">
      <dgm:prSet presAssocID="{31B49EF4-38AF-43E9-9E40-F04F6153E4F4}" presName="node" presStyleLbl="node1" presStyleIdx="4" presStyleCnt="8">
        <dgm:presLayoutVars>
          <dgm:bulletEnabled val="1"/>
        </dgm:presLayoutVars>
      </dgm:prSet>
      <dgm:spPr/>
    </dgm:pt>
    <dgm:pt modelId="{5D2F6ABC-C004-46B2-9DA0-DA2348D3D444}" type="pres">
      <dgm:prSet presAssocID="{37E8349B-6925-4AE9-9E87-D30523B53108}" presName="sibTrans" presStyleLbl="sibTrans2D1" presStyleIdx="4" presStyleCnt="7"/>
      <dgm:spPr/>
    </dgm:pt>
    <dgm:pt modelId="{71FCF453-672B-45BD-9A69-15A71C78290C}" type="pres">
      <dgm:prSet presAssocID="{37E8349B-6925-4AE9-9E87-D30523B53108}" presName="connectorText" presStyleLbl="sibTrans2D1" presStyleIdx="4" presStyleCnt="7"/>
      <dgm:spPr/>
    </dgm:pt>
    <dgm:pt modelId="{02278BEA-326F-4D4E-AA5C-8CFD12062461}" type="pres">
      <dgm:prSet presAssocID="{F784F098-E29B-42F2-80F3-A12CB4BB2C91}" presName="node" presStyleLbl="node1" presStyleIdx="5" presStyleCnt="8">
        <dgm:presLayoutVars>
          <dgm:bulletEnabled val="1"/>
        </dgm:presLayoutVars>
      </dgm:prSet>
      <dgm:spPr/>
    </dgm:pt>
    <dgm:pt modelId="{666B3C3E-2D4B-4B94-827E-2C14FA50E9DB}" type="pres">
      <dgm:prSet presAssocID="{05B581FF-9C76-4006-ADFC-0F4CE7342AD2}" presName="sibTrans" presStyleLbl="sibTrans2D1" presStyleIdx="5" presStyleCnt="7"/>
      <dgm:spPr/>
    </dgm:pt>
    <dgm:pt modelId="{CEA634EA-793D-41CE-85DD-EDBBF12F163D}" type="pres">
      <dgm:prSet presAssocID="{05B581FF-9C76-4006-ADFC-0F4CE7342AD2}" presName="connectorText" presStyleLbl="sibTrans2D1" presStyleIdx="5" presStyleCnt="7"/>
      <dgm:spPr/>
    </dgm:pt>
    <dgm:pt modelId="{BB6D7A79-674F-47F1-9224-A88AC6EE3783}" type="pres">
      <dgm:prSet presAssocID="{FD141EE2-79A9-474B-BDE4-2C68D118D100}" presName="node" presStyleLbl="node1" presStyleIdx="6" presStyleCnt="8">
        <dgm:presLayoutVars>
          <dgm:bulletEnabled val="1"/>
        </dgm:presLayoutVars>
      </dgm:prSet>
      <dgm:spPr/>
    </dgm:pt>
    <dgm:pt modelId="{374F3227-29BD-4D40-A70C-1D461EA95E61}" type="pres">
      <dgm:prSet presAssocID="{4420AB03-DEB3-492F-835D-D51F61F1E5A9}" presName="sibTrans" presStyleLbl="sibTrans2D1" presStyleIdx="6" presStyleCnt="7"/>
      <dgm:spPr/>
    </dgm:pt>
    <dgm:pt modelId="{A8B4CED8-E036-4578-A413-CB908D2424AE}" type="pres">
      <dgm:prSet presAssocID="{4420AB03-DEB3-492F-835D-D51F61F1E5A9}" presName="connectorText" presStyleLbl="sibTrans2D1" presStyleIdx="6" presStyleCnt="7"/>
      <dgm:spPr/>
    </dgm:pt>
    <dgm:pt modelId="{C7A0AC1D-ED85-4955-85BD-E45C2BF62B02}" type="pres">
      <dgm:prSet presAssocID="{B980CCB3-CBEF-4DAA-A6BE-956C534E6E19}" presName="node" presStyleLbl="node1" presStyleIdx="7" presStyleCnt="8">
        <dgm:presLayoutVars>
          <dgm:bulletEnabled val="1"/>
        </dgm:presLayoutVars>
      </dgm:prSet>
      <dgm:spPr/>
    </dgm:pt>
  </dgm:ptLst>
  <dgm:cxnLst>
    <dgm:cxn modelId="{DB0EA10A-F94D-4028-B162-1EC9178FFA34}" type="presOf" srcId="{04C6F861-BE6D-4FA2-8A65-5D84B85DFB79}" destId="{788E81F3-47CE-49F2-9353-01DF0AB245FC}" srcOrd="1" destOrd="0" presId="urn:microsoft.com/office/officeart/2005/8/layout/process1"/>
    <dgm:cxn modelId="{2445410E-F099-4CCB-BA1B-8FC21F8F8D4B}" type="presOf" srcId="{37E8349B-6925-4AE9-9E87-D30523B53108}" destId="{5D2F6ABC-C004-46B2-9DA0-DA2348D3D444}" srcOrd="0" destOrd="0" presId="urn:microsoft.com/office/officeart/2005/8/layout/process1"/>
    <dgm:cxn modelId="{B5F72318-A410-4ED2-A415-075C87330B34}" type="presOf" srcId="{4E73331C-95C2-4BED-A9CC-822760A51212}" destId="{40A52459-37F5-4CE8-BF7A-1FB5FC3C757F}" srcOrd="1" destOrd="0" presId="urn:microsoft.com/office/officeart/2005/8/layout/process1"/>
    <dgm:cxn modelId="{8FF44A18-12F8-459F-AF35-2764A0A84DF1}" srcId="{7A609940-9A4D-491C-B1A8-767BD1B7E671}" destId="{13254793-42ED-4909-A9A1-06F93130E81B}" srcOrd="2" destOrd="0" parTransId="{D2A0F283-BDD1-4A88-BD95-D1375AE192D3}" sibTransId="{B8D3F08C-DD6F-409A-A59E-0B84F56FDA9F}"/>
    <dgm:cxn modelId="{8D72221E-E6AE-4BEB-9136-342E69E4100B}" type="presOf" srcId="{4420AB03-DEB3-492F-835D-D51F61F1E5A9}" destId="{374F3227-29BD-4D40-A70C-1D461EA95E61}" srcOrd="0" destOrd="0" presId="urn:microsoft.com/office/officeart/2005/8/layout/process1"/>
    <dgm:cxn modelId="{669E4C24-2DF8-4571-B0D8-5ABC46B55A77}" type="presOf" srcId="{13254793-42ED-4909-A9A1-06F93130E81B}" destId="{20EB4E05-D31E-472F-BB24-A0EE539473FE}" srcOrd="0" destOrd="0" presId="urn:microsoft.com/office/officeart/2005/8/layout/process1"/>
    <dgm:cxn modelId="{242DEF30-78A6-41C1-8BEF-7127A8D732EB}" srcId="{7A609940-9A4D-491C-B1A8-767BD1B7E671}" destId="{B980CCB3-CBEF-4DAA-A6BE-956C534E6E19}" srcOrd="7" destOrd="0" parTransId="{2DEBE6FA-AA86-4417-A107-8A36E2C3ABC1}" sibTransId="{54192F75-8FC0-457B-8430-DBE14C1D572C}"/>
    <dgm:cxn modelId="{88985037-547B-4F2F-AA65-C10E62AD0663}" type="presOf" srcId="{7A609940-9A4D-491C-B1A8-767BD1B7E671}" destId="{3C65EB95-67F3-4C69-9862-CE2B547EF8FD}" srcOrd="0" destOrd="0" presId="urn:microsoft.com/office/officeart/2005/8/layout/process1"/>
    <dgm:cxn modelId="{921B1F5C-14E5-4B24-A157-24F244DCE1B3}" type="presOf" srcId="{FD141EE2-79A9-474B-BDE4-2C68D118D100}" destId="{BB6D7A79-674F-47F1-9224-A88AC6EE3783}" srcOrd="0" destOrd="0" presId="urn:microsoft.com/office/officeart/2005/8/layout/process1"/>
    <dgm:cxn modelId="{A6F86148-1692-427D-AC3D-708DA2EA80C7}" type="presOf" srcId="{05B581FF-9C76-4006-ADFC-0F4CE7342AD2}" destId="{CEA634EA-793D-41CE-85DD-EDBBF12F163D}" srcOrd="1" destOrd="0" presId="urn:microsoft.com/office/officeart/2005/8/layout/process1"/>
    <dgm:cxn modelId="{AC2A9949-3FD2-4DCC-877B-C31796D38AED}" type="presOf" srcId="{31B49EF4-38AF-43E9-9E40-F04F6153E4F4}" destId="{442AEC48-0887-4A49-AE6D-BC8F34805699}" srcOrd="0" destOrd="0" presId="urn:microsoft.com/office/officeart/2005/8/layout/process1"/>
    <dgm:cxn modelId="{2973326E-56D4-4918-BFB7-0F80BDA5A822}" srcId="{7A609940-9A4D-491C-B1A8-767BD1B7E671}" destId="{D173AE35-5991-40F9-BC3E-6AA770F1D6B3}" srcOrd="1" destOrd="0" parTransId="{C70A5930-077B-4A74-891F-385483CC323A}" sibTransId="{4E73331C-95C2-4BED-A9CC-822760A51212}"/>
    <dgm:cxn modelId="{0A75A853-698D-4FA9-82C6-3D45E3ECE5D7}" type="presOf" srcId="{04C6F861-BE6D-4FA2-8A65-5D84B85DFB79}" destId="{71AAD12D-09BC-461A-8348-5BC967882A67}" srcOrd="0" destOrd="0" presId="urn:microsoft.com/office/officeart/2005/8/layout/process1"/>
    <dgm:cxn modelId="{9FA3657A-D8E9-4C40-9E92-EB8BBC74205B}" type="presOf" srcId="{F784F098-E29B-42F2-80F3-A12CB4BB2C91}" destId="{02278BEA-326F-4D4E-AA5C-8CFD12062461}" srcOrd="0" destOrd="0" presId="urn:microsoft.com/office/officeart/2005/8/layout/process1"/>
    <dgm:cxn modelId="{B7CEDC8C-89A1-4ED2-9CC0-A02E0E18B5DF}" type="presOf" srcId="{B8D3F08C-DD6F-409A-A59E-0B84F56FDA9F}" destId="{E6A4A3AE-6E14-456E-A259-EFAE4C86C055}" srcOrd="0" destOrd="0" presId="urn:microsoft.com/office/officeart/2005/8/layout/process1"/>
    <dgm:cxn modelId="{844E1390-EED4-4C84-9811-553222CED7A8}" type="presOf" srcId="{05B581FF-9C76-4006-ADFC-0F4CE7342AD2}" destId="{666B3C3E-2D4B-4B94-827E-2C14FA50E9DB}" srcOrd="0" destOrd="0" presId="urn:microsoft.com/office/officeart/2005/8/layout/process1"/>
    <dgm:cxn modelId="{0C9CCB94-1E0E-4CD7-AAB9-CEBD55DA8EE9}" type="presOf" srcId="{57611B8F-2367-498D-A5D5-ADFB21E2E3BD}" destId="{A036305C-145E-480B-870B-211F767BCD93}" srcOrd="0" destOrd="0" presId="urn:microsoft.com/office/officeart/2005/8/layout/process1"/>
    <dgm:cxn modelId="{5889CA96-A880-45A0-86E6-3DC783229D25}" srcId="{7A609940-9A4D-491C-B1A8-767BD1B7E671}" destId="{FD141EE2-79A9-474B-BDE4-2C68D118D100}" srcOrd="6" destOrd="0" parTransId="{F5943A73-10B9-4005-BD42-CAB436A1379E}" sibTransId="{4420AB03-DEB3-492F-835D-D51F61F1E5A9}"/>
    <dgm:cxn modelId="{F6777D99-0F3C-4348-973A-4750260C5209}" type="presOf" srcId="{D173AE35-5991-40F9-BC3E-6AA770F1D6B3}" destId="{CAF34F7D-F10F-4A0A-A943-542FA4634A90}" srcOrd="0" destOrd="0" presId="urn:microsoft.com/office/officeart/2005/8/layout/process1"/>
    <dgm:cxn modelId="{C536429C-F15E-4D69-8634-B5F468A21A87}" type="presOf" srcId="{37E8349B-6925-4AE9-9E87-D30523B53108}" destId="{71FCF453-672B-45BD-9A69-15A71C78290C}" srcOrd="1" destOrd="0" presId="urn:microsoft.com/office/officeart/2005/8/layout/process1"/>
    <dgm:cxn modelId="{862869A1-AAB0-4220-96B1-036E65FE90C3}" type="presOf" srcId="{E80FF5F4-C29C-4449-A5B4-CA0416D5D30B}" destId="{FCE6CC8B-8114-4145-9EF6-E5B2B6F7823D}" srcOrd="0" destOrd="0" presId="urn:microsoft.com/office/officeart/2005/8/layout/process1"/>
    <dgm:cxn modelId="{BF38DBA9-56AE-4F5F-96FA-FE4C85BC8EB8}" type="presOf" srcId="{E80FF5F4-C29C-4449-A5B4-CA0416D5D30B}" destId="{0CF1EA09-409F-4218-A14B-D5DD6B11FEBF}" srcOrd="1" destOrd="0" presId="urn:microsoft.com/office/officeart/2005/8/layout/process1"/>
    <dgm:cxn modelId="{382A93AF-0C02-440A-B26B-90D8ABEA2311}" srcId="{7A609940-9A4D-491C-B1A8-767BD1B7E671}" destId="{57611B8F-2367-498D-A5D5-ADFB21E2E3BD}" srcOrd="0" destOrd="0" parTransId="{B4ED34BF-3BE9-463C-8B52-DD21C9C8C928}" sibTransId="{04C6F861-BE6D-4FA2-8A65-5D84B85DFB79}"/>
    <dgm:cxn modelId="{36DCC7B3-06E6-46D0-BAE3-6B6A9FE5550A}" srcId="{7A609940-9A4D-491C-B1A8-767BD1B7E671}" destId="{1EE7BBF0-D54A-4785-BA78-2E5588AE6DB3}" srcOrd="3" destOrd="0" parTransId="{EE71BD56-4C67-49A5-979D-57742894902E}" sibTransId="{E80FF5F4-C29C-4449-A5B4-CA0416D5D30B}"/>
    <dgm:cxn modelId="{50E9A3BA-CF68-431F-885D-24645844EFD5}" type="presOf" srcId="{B980CCB3-CBEF-4DAA-A6BE-956C534E6E19}" destId="{C7A0AC1D-ED85-4955-85BD-E45C2BF62B02}" srcOrd="0" destOrd="0" presId="urn:microsoft.com/office/officeart/2005/8/layout/process1"/>
    <dgm:cxn modelId="{06002CBD-2244-49B9-9EA1-CA89F79A0CBD}" srcId="{7A609940-9A4D-491C-B1A8-767BD1B7E671}" destId="{F784F098-E29B-42F2-80F3-A12CB4BB2C91}" srcOrd="5" destOrd="0" parTransId="{C28CE938-4FE0-4BDD-AEE7-0CF621E36583}" sibTransId="{05B581FF-9C76-4006-ADFC-0F4CE7342AD2}"/>
    <dgm:cxn modelId="{96705FBD-D202-457C-85B1-039893CB37B2}" type="presOf" srcId="{1EE7BBF0-D54A-4785-BA78-2E5588AE6DB3}" destId="{8DE2ADE2-E97D-4E89-9C22-4477303988BD}" srcOrd="0" destOrd="0" presId="urn:microsoft.com/office/officeart/2005/8/layout/process1"/>
    <dgm:cxn modelId="{D89185C8-75F0-4DE3-B9D6-3767253CA4AD}" type="presOf" srcId="{B8D3F08C-DD6F-409A-A59E-0B84F56FDA9F}" destId="{D3842E29-1AD0-4A48-BA02-63911A408F66}" srcOrd="1" destOrd="0" presId="urn:microsoft.com/office/officeart/2005/8/layout/process1"/>
    <dgm:cxn modelId="{CA0FEBD6-5B13-4590-AEC8-5BABAF963A54}" type="presOf" srcId="{4420AB03-DEB3-492F-835D-D51F61F1E5A9}" destId="{A8B4CED8-E036-4578-A413-CB908D2424AE}" srcOrd="1" destOrd="0" presId="urn:microsoft.com/office/officeart/2005/8/layout/process1"/>
    <dgm:cxn modelId="{1B10C9F3-7E81-4BA6-A85C-02071B2E9D96}" type="presOf" srcId="{4E73331C-95C2-4BED-A9CC-822760A51212}" destId="{6D379784-3336-4B21-BD50-F077DEFCB8E8}" srcOrd="0" destOrd="0" presId="urn:microsoft.com/office/officeart/2005/8/layout/process1"/>
    <dgm:cxn modelId="{3D6285FF-6150-4807-851F-03322AC11939}" srcId="{7A609940-9A4D-491C-B1A8-767BD1B7E671}" destId="{31B49EF4-38AF-43E9-9E40-F04F6153E4F4}" srcOrd="4" destOrd="0" parTransId="{B2B8D2D6-07C4-425F-8FAA-BD2EA0CC602D}" sibTransId="{37E8349B-6925-4AE9-9E87-D30523B53108}"/>
    <dgm:cxn modelId="{8D70A1D1-5FAA-46FF-8BB2-D82172BEF186}" type="presParOf" srcId="{3C65EB95-67F3-4C69-9862-CE2B547EF8FD}" destId="{A036305C-145E-480B-870B-211F767BCD93}" srcOrd="0" destOrd="0" presId="urn:microsoft.com/office/officeart/2005/8/layout/process1"/>
    <dgm:cxn modelId="{1BFF4A87-65FE-4BC3-B461-AFD43344D0F8}" type="presParOf" srcId="{3C65EB95-67F3-4C69-9862-CE2B547EF8FD}" destId="{71AAD12D-09BC-461A-8348-5BC967882A67}" srcOrd="1" destOrd="0" presId="urn:microsoft.com/office/officeart/2005/8/layout/process1"/>
    <dgm:cxn modelId="{4C57FC6A-28F7-4B52-8CBB-BCC4C925553B}" type="presParOf" srcId="{71AAD12D-09BC-461A-8348-5BC967882A67}" destId="{788E81F3-47CE-49F2-9353-01DF0AB245FC}" srcOrd="0" destOrd="0" presId="urn:microsoft.com/office/officeart/2005/8/layout/process1"/>
    <dgm:cxn modelId="{F3F9C138-3182-4B18-B339-8C9CA3BE6844}" type="presParOf" srcId="{3C65EB95-67F3-4C69-9862-CE2B547EF8FD}" destId="{CAF34F7D-F10F-4A0A-A943-542FA4634A90}" srcOrd="2" destOrd="0" presId="urn:microsoft.com/office/officeart/2005/8/layout/process1"/>
    <dgm:cxn modelId="{C37623D9-2612-418C-96B7-EBCF514E6A7F}" type="presParOf" srcId="{3C65EB95-67F3-4C69-9862-CE2B547EF8FD}" destId="{6D379784-3336-4B21-BD50-F077DEFCB8E8}" srcOrd="3" destOrd="0" presId="urn:microsoft.com/office/officeart/2005/8/layout/process1"/>
    <dgm:cxn modelId="{667C1778-48E0-449D-8E01-8051EB1218CB}" type="presParOf" srcId="{6D379784-3336-4B21-BD50-F077DEFCB8E8}" destId="{40A52459-37F5-4CE8-BF7A-1FB5FC3C757F}" srcOrd="0" destOrd="0" presId="urn:microsoft.com/office/officeart/2005/8/layout/process1"/>
    <dgm:cxn modelId="{F9A70BAF-875D-47EF-97A2-2A47D86642EF}" type="presParOf" srcId="{3C65EB95-67F3-4C69-9862-CE2B547EF8FD}" destId="{20EB4E05-D31E-472F-BB24-A0EE539473FE}" srcOrd="4" destOrd="0" presId="urn:microsoft.com/office/officeart/2005/8/layout/process1"/>
    <dgm:cxn modelId="{54E5995A-9ADA-46AD-A419-12CA5FA4F2B6}" type="presParOf" srcId="{3C65EB95-67F3-4C69-9862-CE2B547EF8FD}" destId="{E6A4A3AE-6E14-456E-A259-EFAE4C86C055}" srcOrd="5" destOrd="0" presId="urn:microsoft.com/office/officeart/2005/8/layout/process1"/>
    <dgm:cxn modelId="{01402E44-FEEA-49FE-992D-1ABA393AF483}" type="presParOf" srcId="{E6A4A3AE-6E14-456E-A259-EFAE4C86C055}" destId="{D3842E29-1AD0-4A48-BA02-63911A408F66}" srcOrd="0" destOrd="0" presId="urn:microsoft.com/office/officeart/2005/8/layout/process1"/>
    <dgm:cxn modelId="{820AAA2E-0549-4D47-9475-27F7D95B372A}" type="presParOf" srcId="{3C65EB95-67F3-4C69-9862-CE2B547EF8FD}" destId="{8DE2ADE2-E97D-4E89-9C22-4477303988BD}" srcOrd="6" destOrd="0" presId="urn:microsoft.com/office/officeart/2005/8/layout/process1"/>
    <dgm:cxn modelId="{45D6DBEB-2608-4F0C-84A5-8CA652A0CD56}" type="presParOf" srcId="{3C65EB95-67F3-4C69-9862-CE2B547EF8FD}" destId="{FCE6CC8B-8114-4145-9EF6-E5B2B6F7823D}" srcOrd="7" destOrd="0" presId="urn:microsoft.com/office/officeart/2005/8/layout/process1"/>
    <dgm:cxn modelId="{895D2E6B-12EC-453D-9F89-1EC3D9EC9538}" type="presParOf" srcId="{FCE6CC8B-8114-4145-9EF6-E5B2B6F7823D}" destId="{0CF1EA09-409F-4218-A14B-D5DD6B11FEBF}" srcOrd="0" destOrd="0" presId="urn:microsoft.com/office/officeart/2005/8/layout/process1"/>
    <dgm:cxn modelId="{FF922989-6687-4057-8A30-7490010C2B33}" type="presParOf" srcId="{3C65EB95-67F3-4C69-9862-CE2B547EF8FD}" destId="{442AEC48-0887-4A49-AE6D-BC8F34805699}" srcOrd="8" destOrd="0" presId="urn:microsoft.com/office/officeart/2005/8/layout/process1"/>
    <dgm:cxn modelId="{1D6A6797-F74A-4F2B-BB08-4C7A5A60B780}" type="presParOf" srcId="{3C65EB95-67F3-4C69-9862-CE2B547EF8FD}" destId="{5D2F6ABC-C004-46B2-9DA0-DA2348D3D444}" srcOrd="9" destOrd="0" presId="urn:microsoft.com/office/officeart/2005/8/layout/process1"/>
    <dgm:cxn modelId="{39165623-C58A-4AE8-80CF-0906636ED6FC}" type="presParOf" srcId="{5D2F6ABC-C004-46B2-9DA0-DA2348D3D444}" destId="{71FCF453-672B-45BD-9A69-15A71C78290C}" srcOrd="0" destOrd="0" presId="urn:microsoft.com/office/officeart/2005/8/layout/process1"/>
    <dgm:cxn modelId="{B6096887-8313-43A1-B167-64EF1D830516}" type="presParOf" srcId="{3C65EB95-67F3-4C69-9862-CE2B547EF8FD}" destId="{02278BEA-326F-4D4E-AA5C-8CFD12062461}" srcOrd="10" destOrd="0" presId="urn:microsoft.com/office/officeart/2005/8/layout/process1"/>
    <dgm:cxn modelId="{8D3A89F8-55BC-498C-BF7F-A142C6E4CEE2}" type="presParOf" srcId="{3C65EB95-67F3-4C69-9862-CE2B547EF8FD}" destId="{666B3C3E-2D4B-4B94-827E-2C14FA50E9DB}" srcOrd="11" destOrd="0" presId="urn:microsoft.com/office/officeart/2005/8/layout/process1"/>
    <dgm:cxn modelId="{1B9BD7A8-514E-4477-99D5-AECFC65363D6}" type="presParOf" srcId="{666B3C3E-2D4B-4B94-827E-2C14FA50E9DB}" destId="{CEA634EA-793D-41CE-85DD-EDBBF12F163D}" srcOrd="0" destOrd="0" presId="urn:microsoft.com/office/officeart/2005/8/layout/process1"/>
    <dgm:cxn modelId="{1035E594-C493-488A-A834-1578EB492352}" type="presParOf" srcId="{3C65EB95-67F3-4C69-9862-CE2B547EF8FD}" destId="{BB6D7A79-674F-47F1-9224-A88AC6EE3783}" srcOrd="12" destOrd="0" presId="urn:microsoft.com/office/officeart/2005/8/layout/process1"/>
    <dgm:cxn modelId="{CA780B16-4081-4417-B777-797C2B2A0026}" type="presParOf" srcId="{3C65EB95-67F3-4C69-9862-CE2B547EF8FD}" destId="{374F3227-29BD-4D40-A70C-1D461EA95E61}" srcOrd="13" destOrd="0" presId="urn:microsoft.com/office/officeart/2005/8/layout/process1"/>
    <dgm:cxn modelId="{8676A55B-5D11-4B35-8F88-9FF18A1B5E1E}" type="presParOf" srcId="{374F3227-29BD-4D40-A70C-1D461EA95E61}" destId="{A8B4CED8-E036-4578-A413-CB908D2424AE}" srcOrd="0" destOrd="0" presId="urn:microsoft.com/office/officeart/2005/8/layout/process1"/>
    <dgm:cxn modelId="{20BAE89E-1DCC-498F-847E-ADAEAD3AF97A}" type="presParOf" srcId="{3C65EB95-67F3-4C69-9862-CE2B547EF8FD}" destId="{C7A0AC1D-ED85-4955-85BD-E45C2BF62B02}" srcOrd="1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6305C-145E-480B-870B-211F767BCD93}">
      <dsp:nvSpPr>
        <dsp:cNvPr id="0" name=""/>
        <dsp:cNvSpPr/>
      </dsp:nvSpPr>
      <dsp:spPr>
        <a:xfrm>
          <a:off x="2778" y="394161"/>
          <a:ext cx="752078" cy="6839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Sept. 15</a:t>
          </a:r>
          <a:r>
            <a:rPr lang="en-US" sz="1800" kern="1200" baseline="30000" dirty="0"/>
            <a:t>th</a:t>
          </a:r>
          <a:endParaRPr lang="en-US" sz="1800" kern="1200" dirty="0"/>
        </a:p>
      </dsp:txBody>
      <dsp:txXfrm>
        <a:off x="22809" y="414192"/>
        <a:ext cx="712016" cy="643859"/>
      </dsp:txXfrm>
    </dsp:sp>
    <dsp:sp modelId="{71AAD12D-09BC-461A-8348-5BC967882A67}">
      <dsp:nvSpPr>
        <dsp:cNvPr id="0" name=""/>
        <dsp:cNvSpPr/>
      </dsp:nvSpPr>
      <dsp:spPr>
        <a:xfrm>
          <a:off x="830064" y="642864"/>
          <a:ext cx="159440" cy="1865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830064" y="680167"/>
        <a:ext cx="111608" cy="111909"/>
      </dsp:txXfrm>
    </dsp:sp>
    <dsp:sp modelId="{CAF34F7D-F10F-4A0A-A943-542FA4634A90}">
      <dsp:nvSpPr>
        <dsp:cNvPr id="0" name=""/>
        <dsp:cNvSpPr/>
      </dsp:nvSpPr>
      <dsp:spPr>
        <a:xfrm>
          <a:off x="1055687" y="394161"/>
          <a:ext cx="752078" cy="6839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Sept. 30</a:t>
          </a:r>
          <a:r>
            <a:rPr lang="en-US" sz="1800" kern="1200" baseline="30000" dirty="0"/>
            <a:t>th</a:t>
          </a:r>
          <a:endParaRPr lang="en-US" sz="1800" kern="1200" dirty="0"/>
        </a:p>
      </dsp:txBody>
      <dsp:txXfrm>
        <a:off x="1075718" y="414192"/>
        <a:ext cx="712016" cy="643859"/>
      </dsp:txXfrm>
    </dsp:sp>
    <dsp:sp modelId="{6D379784-3336-4B21-BD50-F077DEFCB8E8}">
      <dsp:nvSpPr>
        <dsp:cNvPr id="0" name=""/>
        <dsp:cNvSpPr/>
      </dsp:nvSpPr>
      <dsp:spPr>
        <a:xfrm>
          <a:off x="1882973" y="642864"/>
          <a:ext cx="159440" cy="1865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882973" y="680167"/>
        <a:ext cx="111608" cy="111909"/>
      </dsp:txXfrm>
    </dsp:sp>
    <dsp:sp modelId="{20EB4E05-D31E-472F-BB24-A0EE539473FE}">
      <dsp:nvSpPr>
        <dsp:cNvPr id="0" name=""/>
        <dsp:cNvSpPr/>
      </dsp:nvSpPr>
      <dsp:spPr>
        <a:xfrm>
          <a:off x="2108596" y="394161"/>
          <a:ext cx="752078" cy="6839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Oct. 15</a:t>
          </a:r>
          <a:r>
            <a:rPr lang="en-US" sz="1800" kern="1200" baseline="30000" dirty="0"/>
            <a:t>th</a:t>
          </a:r>
          <a:endParaRPr lang="en-US" sz="1800" kern="1200" dirty="0"/>
        </a:p>
      </dsp:txBody>
      <dsp:txXfrm>
        <a:off x="2128627" y="414192"/>
        <a:ext cx="712016" cy="643859"/>
      </dsp:txXfrm>
    </dsp:sp>
    <dsp:sp modelId="{E6A4A3AE-6E14-456E-A259-EFAE4C86C055}">
      <dsp:nvSpPr>
        <dsp:cNvPr id="0" name=""/>
        <dsp:cNvSpPr/>
      </dsp:nvSpPr>
      <dsp:spPr>
        <a:xfrm>
          <a:off x="2935882" y="642864"/>
          <a:ext cx="159440" cy="1865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935882" y="680167"/>
        <a:ext cx="111608" cy="111909"/>
      </dsp:txXfrm>
    </dsp:sp>
    <dsp:sp modelId="{8DE2ADE2-E97D-4E89-9C22-4477303988BD}">
      <dsp:nvSpPr>
        <dsp:cNvPr id="0" name=""/>
        <dsp:cNvSpPr/>
      </dsp:nvSpPr>
      <dsp:spPr>
        <a:xfrm>
          <a:off x="3161506" y="394161"/>
          <a:ext cx="752078" cy="68392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Oct. 31</a:t>
          </a:r>
          <a:r>
            <a:rPr lang="en-US" sz="1800" kern="1200" baseline="30000" dirty="0"/>
            <a:t>st</a:t>
          </a:r>
          <a:r>
            <a:rPr lang="en-US" sz="1800" kern="1200" dirty="0"/>
            <a:t> </a:t>
          </a:r>
        </a:p>
      </dsp:txBody>
      <dsp:txXfrm>
        <a:off x="3181537" y="414192"/>
        <a:ext cx="712016" cy="643859"/>
      </dsp:txXfrm>
    </dsp:sp>
    <dsp:sp modelId="{FCE6CC8B-8114-4145-9EF6-E5B2B6F7823D}">
      <dsp:nvSpPr>
        <dsp:cNvPr id="0" name=""/>
        <dsp:cNvSpPr/>
      </dsp:nvSpPr>
      <dsp:spPr>
        <a:xfrm>
          <a:off x="3988792" y="642864"/>
          <a:ext cx="159440" cy="1865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3988792" y="680167"/>
        <a:ext cx="111608" cy="111909"/>
      </dsp:txXfrm>
    </dsp:sp>
    <dsp:sp modelId="{442AEC48-0887-4A49-AE6D-BC8F34805699}">
      <dsp:nvSpPr>
        <dsp:cNvPr id="0" name=""/>
        <dsp:cNvSpPr/>
      </dsp:nvSpPr>
      <dsp:spPr>
        <a:xfrm>
          <a:off x="4214415" y="394161"/>
          <a:ext cx="752078" cy="68392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Nov. 15</a:t>
          </a:r>
          <a:r>
            <a:rPr lang="en-US" sz="1800" kern="1200" baseline="30000" dirty="0"/>
            <a:t>th</a:t>
          </a:r>
          <a:endParaRPr lang="en-US" sz="1800" kern="1200" dirty="0"/>
        </a:p>
      </dsp:txBody>
      <dsp:txXfrm>
        <a:off x="4234446" y="414192"/>
        <a:ext cx="712016" cy="643859"/>
      </dsp:txXfrm>
    </dsp:sp>
    <dsp:sp modelId="{5D2F6ABC-C004-46B2-9DA0-DA2348D3D444}">
      <dsp:nvSpPr>
        <dsp:cNvPr id="0" name=""/>
        <dsp:cNvSpPr/>
      </dsp:nvSpPr>
      <dsp:spPr>
        <a:xfrm>
          <a:off x="5041701" y="642864"/>
          <a:ext cx="159440" cy="1865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5041701" y="680167"/>
        <a:ext cx="111608" cy="111909"/>
      </dsp:txXfrm>
    </dsp:sp>
    <dsp:sp modelId="{02278BEA-326F-4D4E-AA5C-8CFD12062461}">
      <dsp:nvSpPr>
        <dsp:cNvPr id="0" name=""/>
        <dsp:cNvSpPr/>
      </dsp:nvSpPr>
      <dsp:spPr>
        <a:xfrm>
          <a:off x="5267324" y="394161"/>
          <a:ext cx="752078" cy="6839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Nov. 30</a:t>
          </a:r>
          <a:r>
            <a:rPr lang="en-US" sz="1800" kern="1200" baseline="30000" dirty="0"/>
            <a:t>th</a:t>
          </a:r>
          <a:endParaRPr lang="en-US" sz="1800" kern="1200" dirty="0"/>
        </a:p>
      </dsp:txBody>
      <dsp:txXfrm>
        <a:off x="5287355" y="414192"/>
        <a:ext cx="712016" cy="643859"/>
      </dsp:txXfrm>
    </dsp:sp>
    <dsp:sp modelId="{666B3C3E-2D4B-4B94-827E-2C14FA50E9DB}">
      <dsp:nvSpPr>
        <dsp:cNvPr id="0" name=""/>
        <dsp:cNvSpPr/>
      </dsp:nvSpPr>
      <dsp:spPr>
        <a:xfrm>
          <a:off x="6094610" y="642864"/>
          <a:ext cx="159440" cy="1865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6094610" y="680167"/>
        <a:ext cx="111608" cy="111909"/>
      </dsp:txXfrm>
    </dsp:sp>
    <dsp:sp modelId="{BB6D7A79-674F-47F1-9224-A88AC6EE3783}">
      <dsp:nvSpPr>
        <dsp:cNvPr id="0" name=""/>
        <dsp:cNvSpPr/>
      </dsp:nvSpPr>
      <dsp:spPr>
        <a:xfrm>
          <a:off x="6320234" y="394161"/>
          <a:ext cx="752078" cy="6839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Dec. 15</a:t>
          </a:r>
          <a:r>
            <a:rPr lang="en-US" sz="1800" kern="1200" baseline="30000" dirty="0"/>
            <a:t>th</a:t>
          </a:r>
          <a:endParaRPr lang="en-US" sz="1800" kern="1200" dirty="0"/>
        </a:p>
      </dsp:txBody>
      <dsp:txXfrm>
        <a:off x="6340265" y="414192"/>
        <a:ext cx="712016" cy="643859"/>
      </dsp:txXfrm>
    </dsp:sp>
    <dsp:sp modelId="{374F3227-29BD-4D40-A70C-1D461EA95E61}">
      <dsp:nvSpPr>
        <dsp:cNvPr id="0" name=""/>
        <dsp:cNvSpPr/>
      </dsp:nvSpPr>
      <dsp:spPr>
        <a:xfrm>
          <a:off x="7147520" y="642864"/>
          <a:ext cx="159440" cy="1865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kern="1200"/>
        </a:p>
      </dsp:txBody>
      <dsp:txXfrm>
        <a:off x="7147520" y="680167"/>
        <a:ext cx="111608" cy="111909"/>
      </dsp:txXfrm>
    </dsp:sp>
    <dsp:sp modelId="{C7A0AC1D-ED85-4955-85BD-E45C2BF62B02}">
      <dsp:nvSpPr>
        <dsp:cNvPr id="0" name=""/>
        <dsp:cNvSpPr/>
      </dsp:nvSpPr>
      <dsp:spPr>
        <a:xfrm>
          <a:off x="7373143" y="394161"/>
          <a:ext cx="752078" cy="6839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Dec. 31</a:t>
          </a:r>
          <a:r>
            <a:rPr lang="en-US" sz="1800" kern="1200" baseline="30000" dirty="0"/>
            <a:t>st</a:t>
          </a:r>
          <a:r>
            <a:rPr lang="en-US" sz="1800" kern="1200" dirty="0"/>
            <a:t> </a:t>
          </a:r>
        </a:p>
      </dsp:txBody>
      <dsp:txXfrm>
        <a:off x="7393174" y="414192"/>
        <a:ext cx="712016" cy="643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56C1A-0456-44DE-A1B7-C85D90297682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F2662-EFC9-4FB8-9F43-A9F5993751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330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43A12-DC24-43AB-9578-7069A4ABE88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6534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43A12-DC24-43AB-9578-7069A4ABE88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3967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LAS-TS – League </a:t>
            </a:r>
            <a:r>
              <a:rPr lang="pt-B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</a:t>
            </a:r>
            <a:r>
              <a:rPr lang="pt-B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Arab</a:t>
            </a:r>
            <a:r>
              <a:rPr lang="pt-B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States</a:t>
            </a:r>
            <a:r>
              <a:rPr lang="pt-B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endParaRPr lang="pt-B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ACSAD -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Arab Center for the Studies of Arid Zones and Dry Lands</a:t>
            </a:r>
            <a:endParaRPr lang="pt-BR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pt-BR" sz="1200" b="0" i="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ACWUA -Arab Countries Water Utilities Association 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Egypt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Jordan,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Syria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Lebanon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UAE,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Palestine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Bahrain, Kuwait,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Oman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AWC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Arab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Council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FAO-RNE -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FAO Regional Office for Near East and North Africa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CEDADE - Center for Environment and Development for the Arab Region and Europe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UNESCO-RCO –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Unesco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Regional Coordination Office Middle East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/>
          </a:p>
          <a:p>
            <a:r>
              <a:rPr lang="pt-B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ICIMOD -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 Centre for Integrated Mountain Development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NARBO -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 of Asian River Basin Organizations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IWC -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WaterCentre</a:t>
            </a:r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Singapore PUB – </a:t>
            </a:r>
            <a:r>
              <a:rPr lang="pt-B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Singapure’s</a:t>
            </a:r>
            <a:r>
              <a:rPr lang="pt-B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National</a:t>
            </a:r>
            <a:r>
              <a:rPr lang="pt-BR" sz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Water</a:t>
            </a:r>
            <a:r>
              <a:rPr lang="pt-BR" sz="1200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1200" baseline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Agency</a:t>
            </a:r>
            <a:endParaRPr lang="pt-BR" sz="1200" baseline="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pt-BR" sz="1200" baseline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MENBO - Mediterranean Network of Basin Organizations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 –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Méditerranéen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l’Eau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</a:t>
            </a:r>
            <a:r>
              <a:rPr lang="pt-B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Bleu</a:t>
            </a:r>
            <a:r>
              <a:rPr lang="pt-BR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- 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one the Regional Activity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Centres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of the Mediterranean Action Plan (MAP) of United Nations Environment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Programme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(UNEP)</a:t>
            </a:r>
          </a:p>
          <a:p>
            <a:endParaRPr lang="en-US" sz="12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dirty="0" err="1"/>
              <a:t>MedCities</a:t>
            </a:r>
            <a:r>
              <a:rPr lang="en-US" dirty="0"/>
              <a:t> - network of Mediterranean cities created in Barcelona in November 1991</a:t>
            </a:r>
          </a:p>
          <a:p>
            <a:endParaRPr lang="en-US" dirty="0"/>
          </a:p>
          <a:p>
            <a:r>
              <a:rPr lang="en-US" dirty="0"/>
              <a:t>IPEMED</a:t>
            </a:r>
            <a:r>
              <a:rPr lang="en-US" baseline="0" dirty="0"/>
              <a:t> – </a:t>
            </a:r>
            <a:r>
              <a:rPr lang="en-US" baseline="0" dirty="0" err="1"/>
              <a:t>Institut</a:t>
            </a:r>
            <a:r>
              <a:rPr lang="en-US" baseline="0" dirty="0"/>
              <a:t> de Prospective </a:t>
            </a:r>
            <a:r>
              <a:rPr lang="en-US" baseline="0" dirty="0" err="1"/>
              <a:t>economique</a:t>
            </a:r>
            <a:r>
              <a:rPr lang="en-US" baseline="0" dirty="0"/>
              <a:t> du </a:t>
            </a:r>
            <a:r>
              <a:rPr lang="en-US" baseline="0" dirty="0" err="1"/>
              <a:t>Mond</a:t>
            </a:r>
            <a:r>
              <a:rPr lang="en-US" baseline="0" dirty="0"/>
              <a:t> </a:t>
            </a:r>
            <a:r>
              <a:rPr lang="en-US" baseline="0" dirty="0" err="1"/>
              <a:t>Mediterranee</a:t>
            </a:r>
            <a:endParaRPr lang="pt-BR" dirty="0"/>
          </a:p>
          <a:p>
            <a:endParaRPr lang="pt-BR" dirty="0"/>
          </a:p>
          <a:p>
            <a:r>
              <a:rPr lang="pt-BR" dirty="0" err="1"/>
              <a:t>WfWP</a:t>
            </a:r>
            <a:r>
              <a:rPr lang="pt-BR" baseline="0" dirty="0"/>
              <a:t> – </a:t>
            </a:r>
            <a:r>
              <a:rPr lang="pt-BR" baseline="0" dirty="0" err="1"/>
              <a:t>Women</a:t>
            </a:r>
            <a:r>
              <a:rPr lang="pt-BR" baseline="0" dirty="0"/>
              <a:t> for </a:t>
            </a:r>
            <a:r>
              <a:rPr lang="pt-BR" baseline="0" dirty="0" err="1"/>
              <a:t>Water</a:t>
            </a:r>
            <a:r>
              <a:rPr lang="pt-BR" baseline="0" dirty="0"/>
              <a:t> </a:t>
            </a:r>
            <a:r>
              <a:rPr lang="pt-BR" baseline="0" dirty="0" err="1"/>
              <a:t>Partnership</a:t>
            </a:r>
            <a:r>
              <a:rPr lang="pt-BR" baseline="0" dirty="0"/>
              <a:t> (http://www.womenforwater.org/) </a:t>
            </a:r>
          </a:p>
          <a:p>
            <a:endParaRPr lang="pt-BR" baseline="0" dirty="0"/>
          </a:p>
          <a:p>
            <a:r>
              <a:rPr lang="pt-BR" baseline="0" dirty="0"/>
              <a:t>SIWI – Stockholm </a:t>
            </a:r>
            <a:r>
              <a:rPr lang="pt-BR" baseline="0" dirty="0" err="1"/>
              <a:t>International</a:t>
            </a:r>
            <a:r>
              <a:rPr lang="pt-BR" baseline="0" dirty="0"/>
              <a:t> </a:t>
            </a:r>
            <a:r>
              <a:rPr lang="pt-BR" baseline="0" dirty="0" err="1"/>
              <a:t>Water</a:t>
            </a:r>
            <a:r>
              <a:rPr lang="pt-BR" baseline="0" dirty="0"/>
              <a:t> </a:t>
            </a:r>
            <a:r>
              <a:rPr lang="pt-BR" baseline="0" dirty="0" err="1"/>
              <a:t>Institute</a:t>
            </a:r>
            <a:r>
              <a:rPr lang="pt-BR" baseline="0" dirty="0"/>
              <a:t> (http://www.siwi.org/)</a:t>
            </a:r>
          </a:p>
          <a:p>
            <a:endParaRPr lang="pt-BR" baseline="0" dirty="0"/>
          </a:p>
          <a:p>
            <a:r>
              <a:rPr lang="pt-BR" baseline="0" dirty="0"/>
              <a:t>IWA -  </a:t>
            </a:r>
            <a:r>
              <a:rPr lang="pt-BR" baseline="0" dirty="0" err="1"/>
              <a:t>International</a:t>
            </a:r>
            <a:r>
              <a:rPr lang="pt-BR" baseline="0" dirty="0"/>
              <a:t> </a:t>
            </a:r>
            <a:r>
              <a:rPr lang="pt-BR" baseline="0" dirty="0" err="1"/>
              <a:t>Water</a:t>
            </a:r>
            <a:r>
              <a:rPr lang="pt-BR" baseline="0" dirty="0"/>
              <a:t> </a:t>
            </a:r>
            <a:r>
              <a:rPr lang="pt-BR" baseline="0" dirty="0" err="1"/>
              <a:t>Association</a:t>
            </a:r>
            <a:r>
              <a:rPr lang="pt-BR" baseline="0" dirty="0"/>
              <a:t> (http://www.iwa-network.org/)</a:t>
            </a:r>
          </a:p>
          <a:p>
            <a:endParaRPr lang="pt-BR" baseline="0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EUREAU – 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 drinking water and waste water service providers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(http://www.eureau.org/)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IST/UL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F2662-EFC9-4FB8-9F43-A9F5993751DD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4556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43A12-DC24-43AB-9578-7069A4ABE886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9033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6FD15-E828-462C-A4A4-E03A1999F55D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46218B-C48A-483B-96F4-A044613A2C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372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6FD15-E828-462C-A4A4-E03A1999F55D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46218B-C48A-483B-96F4-A044613A2C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547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6FD15-E828-462C-A4A4-E03A1999F55D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46218B-C48A-483B-96F4-A044613A2C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5013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981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6FD15-E828-462C-A4A4-E03A1999F55D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46218B-C48A-483B-96F4-A044613A2C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5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6FD15-E828-462C-A4A4-E03A1999F55D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46218B-C48A-483B-96F4-A044613A2C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2046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6FD15-E828-462C-A4A4-E03A1999F55D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46218B-C48A-483B-96F4-A044613A2C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1537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6FD15-E828-462C-A4A4-E03A1999F55D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46218B-C48A-483B-96F4-A044613A2C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2549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6FD15-E828-462C-A4A4-E03A1999F55D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46218B-C48A-483B-96F4-A044613A2C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0308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6FD15-E828-462C-A4A4-E03A1999F55D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46218B-C48A-483B-96F4-A044613A2C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120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6FD15-E828-462C-A4A4-E03A1999F55D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46218B-C48A-483B-96F4-A044613A2C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8166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6FD15-E828-462C-A4A4-E03A1999F55D}" type="datetimeFigureOut">
              <a:rPr lang="pt-BR" smtClean="0"/>
              <a:t>19/09/2017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46218B-C48A-483B-96F4-A044613A2C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2738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5523" cy="5055577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23" y="0"/>
            <a:ext cx="945000" cy="1080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6340195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700020" algn="ctr"/>
                <a:tab pos="5400040" algn="r"/>
                <a:tab pos="5400040" algn="r"/>
              </a:tabLst>
            </a:pPr>
            <a:r>
              <a:rPr lang="en-US" sz="1100" spc="15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100" spc="150" baseline="30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100" spc="15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WORLD WATER FORUM | BRASÍLIA-BRASIL, MARCH 18-23, 2018</a:t>
            </a:r>
            <a:endParaRPr lang="pt-BR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3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www.worldwaterforum8.org | regional@worldwaterforum8.org</a:t>
            </a:r>
            <a:endParaRPr lang="pt-BR" sz="36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96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56" y="1628801"/>
            <a:ext cx="3242688" cy="348515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247" y="362346"/>
            <a:ext cx="720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65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C8EB7567-F4C5-428E-9CD0-5920B7E131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528" y="1122584"/>
            <a:ext cx="2578789" cy="2520000"/>
          </a:xfrm>
          <a:prstGeom prst="rect">
            <a:avLst/>
          </a:prstGeom>
        </p:spPr>
      </p:pic>
      <p:pic>
        <p:nvPicPr>
          <p:cNvPr id="1026" name="Picture 2" descr="http://www.worldwaterforum8.org/sites/default/files/inhotim_040720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/>
          <a:stretch/>
        </p:blipFill>
        <p:spPr bwMode="auto">
          <a:xfrm>
            <a:off x="8324286" y="1122584"/>
            <a:ext cx="3775282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86" y="3735525"/>
            <a:ext cx="3775282" cy="2520000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0" y="19429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pt-BR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Regional Process – Focal point nomination</a:t>
            </a:r>
            <a:endParaRPr lang="pt-BR" altLang="pt-BR" sz="1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411698" y="5886193"/>
            <a:ext cx="4912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pt-BR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Brazilian IHP Coordination Meeting (August, Brasilia)</a:t>
            </a:r>
            <a:endParaRPr lang="pt-BR" altLang="pt-BR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234317" y="1122583"/>
            <a:ext cx="3369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pt-BR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South America IHP Coordination Meeting (July, </a:t>
            </a:r>
            <a:r>
              <a:rPr lang="en-US" altLang="pt-BR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Inhotim</a:t>
            </a:r>
            <a:r>
              <a:rPr lang="en-US" altLang="pt-BR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– MG)</a:t>
            </a:r>
            <a:endParaRPr lang="pt-BR" altLang="pt-BR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5000749" y="2996253"/>
            <a:ext cx="3206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pt-BR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South America  open meeting</a:t>
            </a:r>
            <a:r>
              <a:rPr lang="en-US" altLang="pt-BR" b="1" dirty="0">
                <a:solidFill>
                  <a:schemeClr val="accent1">
                    <a:lumMod val="50000"/>
                  </a:schemeClr>
                </a:solidFill>
              </a:rPr>
              <a:t> (July, </a:t>
            </a:r>
            <a:r>
              <a:rPr lang="en-US" altLang="pt-BR" b="1" dirty="0" err="1">
                <a:solidFill>
                  <a:schemeClr val="accent1">
                    <a:lumMod val="50000"/>
                  </a:schemeClr>
                </a:solidFill>
              </a:rPr>
              <a:t>Inhotim</a:t>
            </a:r>
            <a:r>
              <a:rPr lang="en-US" altLang="pt-BR" b="1" dirty="0">
                <a:solidFill>
                  <a:schemeClr val="accent1">
                    <a:lumMod val="50000"/>
                  </a:schemeClr>
                </a:solidFill>
              </a:rPr>
              <a:t> – MG)</a:t>
            </a:r>
            <a:endParaRPr lang="pt-BR" altLang="pt-BR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55528" y="4441223"/>
            <a:ext cx="4912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pt-BR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Political Process representatives and the Citizens’ Forum Chair attended to the events</a:t>
            </a:r>
            <a:endParaRPr lang="pt-BR" altLang="pt-BR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Botão de Ação: Voltar ou Anterior 10">
            <a:hlinkClick r:id="rId5" action="ppaction://hlinksldjump" highlightClick="1"/>
          </p:cNvPr>
          <p:cNvSpPr/>
          <p:nvPr/>
        </p:nvSpPr>
        <p:spPr>
          <a:xfrm>
            <a:off x="11710219" y="6474542"/>
            <a:ext cx="481781" cy="38345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269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657" y="1058056"/>
            <a:ext cx="2707085" cy="2520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4618" y="1058056"/>
            <a:ext cx="2707085" cy="252000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0" y="19429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pt-BR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Regional Process – Focal point nomination</a:t>
            </a:r>
            <a:endParaRPr lang="pt-BR" altLang="pt-BR" sz="1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354742" y="1058056"/>
            <a:ext cx="40689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pt-BR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Northeast  workshop (August, </a:t>
            </a:r>
            <a:r>
              <a:rPr lang="en-US" altLang="pt-BR" sz="1600" b="1" dirty="0">
                <a:solidFill>
                  <a:schemeClr val="accent1">
                    <a:lumMod val="50000"/>
                  </a:schemeClr>
                </a:solidFill>
              </a:rPr>
              <a:t>Recife</a:t>
            </a:r>
            <a:r>
              <a:rPr lang="en-US" altLang="pt-BR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)</a:t>
            </a:r>
          </a:p>
          <a:p>
            <a:pPr marL="185738" lvl="0" indent="-1857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pt-BR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Vice-Minister of National Integration</a:t>
            </a:r>
          </a:p>
          <a:p>
            <a:pPr marL="185738" lvl="0" indent="-1857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pt-BR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Director of National Water Agency</a:t>
            </a:r>
          </a:p>
          <a:p>
            <a:pPr marL="185738" lvl="0" indent="-1857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pt-BR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Brazilian states </a:t>
            </a:r>
            <a:r>
              <a:rPr lang="en-US" altLang="pt-BR" sz="1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water&amp;clima</a:t>
            </a:r>
            <a:r>
              <a:rPr lang="en-US" altLang="pt-BR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authorities</a:t>
            </a:r>
          </a:p>
          <a:p>
            <a:pPr marL="185738" lvl="0" indent="-1857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pt-BR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53 attendees</a:t>
            </a:r>
            <a:endParaRPr lang="pt-BR" altLang="pt-BR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5641382" y="2359908"/>
            <a:ext cx="37132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pt-BR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North workshop (August, </a:t>
            </a:r>
            <a:r>
              <a:rPr lang="en-US" altLang="pt-BR" sz="1600" b="1" dirty="0" err="1">
                <a:solidFill>
                  <a:schemeClr val="accent1">
                    <a:lumMod val="50000"/>
                  </a:schemeClr>
                </a:solidFill>
              </a:rPr>
              <a:t>Belém</a:t>
            </a:r>
            <a:r>
              <a:rPr lang="en-US" altLang="pt-BR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)</a:t>
            </a:r>
          </a:p>
          <a:p>
            <a:pPr marL="185738" lvl="0" indent="-1857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pt-BR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Vice-Minister of National Integration</a:t>
            </a:r>
          </a:p>
          <a:p>
            <a:pPr marL="185738" indent="-1857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pt-BR" sz="1600" dirty="0">
                <a:solidFill>
                  <a:schemeClr val="accent1">
                    <a:lumMod val="50000"/>
                  </a:schemeClr>
                </a:solidFill>
              </a:rPr>
              <a:t>Director of National Water Agency</a:t>
            </a:r>
          </a:p>
          <a:p>
            <a:pPr marL="185738" lvl="0" indent="-1857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pt-BR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Brazilian states </a:t>
            </a:r>
            <a:r>
              <a:rPr lang="en-US" altLang="pt-BR" sz="16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water&amp;clima</a:t>
            </a:r>
            <a:r>
              <a:rPr lang="en-US" altLang="pt-BR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authorities</a:t>
            </a:r>
          </a:p>
          <a:p>
            <a:pPr marL="185738" lvl="0" indent="-1857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pt-BR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72 attendees</a:t>
            </a:r>
            <a:endParaRPr lang="pt-BR" altLang="pt-BR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267326" y="3857124"/>
            <a:ext cx="40689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pt-BR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South workshop (August, </a:t>
            </a:r>
            <a:r>
              <a:rPr lang="en-US" altLang="pt-BR" sz="1600" b="1" dirty="0">
                <a:solidFill>
                  <a:schemeClr val="accent1">
                    <a:lumMod val="50000"/>
                  </a:schemeClr>
                </a:solidFill>
              </a:rPr>
              <a:t>Porto Alegre</a:t>
            </a:r>
            <a:r>
              <a:rPr lang="en-US" altLang="pt-BR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)</a:t>
            </a:r>
          </a:p>
          <a:p>
            <a:pPr marL="185738" lvl="0" indent="-1857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pt-BR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Brazilian states </a:t>
            </a:r>
            <a:r>
              <a:rPr lang="en-US" altLang="pt-BR" sz="1600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water&amp;clima</a:t>
            </a:r>
            <a:r>
              <a:rPr lang="en-US" altLang="pt-BR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authorities</a:t>
            </a:r>
          </a:p>
          <a:p>
            <a:pPr marL="185738" lvl="0" indent="-1857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pt-BR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National Water Agency representatives</a:t>
            </a:r>
          </a:p>
          <a:p>
            <a:pPr marL="185738" lvl="0" indent="-1857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pt-BR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17 attendees</a:t>
            </a:r>
            <a:endParaRPr lang="pt-BR" altLang="pt-BR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4902214" y="5117124"/>
            <a:ext cx="40689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pt-BR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Center-west workshop (August, </a:t>
            </a:r>
            <a:r>
              <a:rPr lang="en-US" altLang="pt-BR" sz="1600" b="1" dirty="0">
                <a:solidFill>
                  <a:schemeClr val="accent1">
                    <a:lumMod val="50000"/>
                  </a:schemeClr>
                </a:solidFill>
              </a:rPr>
              <a:t>Brasília</a:t>
            </a:r>
            <a:r>
              <a:rPr lang="en-US" altLang="pt-BR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)</a:t>
            </a:r>
          </a:p>
          <a:p>
            <a:pPr marL="185738" lvl="0" indent="-1857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pt-BR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Vice-Minister of National Integration</a:t>
            </a:r>
          </a:p>
          <a:p>
            <a:pPr marL="185738" lvl="0" indent="-1857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pt-BR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National Water Agency Directors</a:t>
            </a:r>
          </a:p>
          <a:p>
            <a:pPr marL="185738" lvl="0" indent="-1857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pt-BR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Brazilian ministries representatives</a:t>
            </a:r>
          </a:p>
          <a:p>
            <a:pPr marL="185738" lvl="0" indent="-1857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pt-BR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39 attendees</a:t>
            </a:r>
            <a:endParaRPr lang="pt-BR" altLang="pt-BR" sz="16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3" name="Imagem 22">
            <a:extLst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b="-127"/>
          <a:stretch/>
        </p:blipFill>
        <p:spPr>
          <a:xfrm>
            <a:off x="8279342" y="3857124"/>
            <a:ext cx="3782361" cy="2520000"/>
          </a:xfrm>
          <a:prstGeom prst="rect">
            <a:avLst/>
          </a:prstGeom>
        </p:spPr>
      </p:pic>
      <p:pic>
        <p:nvPicPr>
          <p:cNvPr id="24" name="Imagem 23" descr="Uma imagem contendo interior, parede, chão&#10;&#10;Descrição gerada com alta confiança">
            <a:extLst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47657" y="3857124"/>
            <a:ext cx="3676599" cy="2520000"/>
          </a:xfrm>
          <a:prstGeom prst="rect">
            <a:avLst/>
          </a:prstGeom>
        </p:spPr>
      </p:pic>
      <p:sp>
        <p:nvSpPr>
          <p:cNvPr id="11" name="Botão de Ação: Voltar ou Anterior 10">
            <a:hlinkClick r:id="rId6" action="ppaction://hlinksldjump" highlightClick="1"/>
          </p:cNvPr>
          <p:cNvSpPr/>
          <p:nvPr/>
        </p:nvSpPr>
        <p:spPr>
          <a:xfrm>
            <a:off x="11710219" y="6474542"/>
            <a:ext cx="481781" cy="38345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1519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06678FD-B8C0-42F6-B493-77B22FCFBD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/>
        </p:blipFill>
        <p:spPr>
          <a:xfrm>
            <a:off x="9296245" y="1383704"/>
            <a:ext cx="2654982" cy="298581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8A5C022-C726-405A-B6EC-2BBDD215F2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/>
        </p:blipFill>
        <p:spPr>
          <a:xfrm>
            <a:off x="748400" y="1342688"/>
            <a:ext cx="3113761" cy="3026834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19429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pt-BR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Regional Process – Focal point nomination</a:t>
            </a:r>
            <a:endParaRPr lang="pt-BR" altLang="pt-BR" sz="1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862160" y="1342688"/>
            <a:ext cx="55768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pt-BR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Southeast  workshop (August, </a:t>
            </a:r>
            <a:r>
              <a:rPr lang="en-US" altLang="pt-BR" b="1" dirty="0">
                <a:solidFill>
                  <a:schemeClr val="accent1">
                    <a:lumMod val="50000"/>
                  </a:schemeClr>
                </a:solidFill>
              </a:rPr>
              <a:t>São Paulo</a:t>
            </a:r>
            <a:r>
              <a:rPr lang="en-US" altLang="pt-BR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)</a:t>
            </a:r>
          </a:p>
          <a:p>
            <a:pPr marL="185738" lvl="0" indent="-1857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pt-BR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Minister of National Integration</a:t>
            </a:r>
          </a:p>
          <a:p>
            <a:pPr marL="185738" lvl="0" indent="-1857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pt-BR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Governor of São Paulo State</a:t>
            </a:r>
          </a:p>
          <a:p>
            <a:pPr marL="185738" lvl="0" indent="-1857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pt-BR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President of  the World Water Council</a:t>
            </a:r>
          </a:p>
          <a:p>
            <a:pPr marL="185738" lvl="0" indent="-1857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pt-BR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President of the São Paulo Sanitation Company  (</a:t>
            </a:r>
            <a:r>
              <a:rPr lang="en-US" altLang="pt-BR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Sabesp</a:t>
            </a:r>
            <a:r>
              <a:rPr lang="en-US" altLang="pt-BR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)</a:t>
            </a:r>
          </a:p>
          <a:p>
            <a:pPr marL="185738" lvl="0" indent="-1857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pt-BR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National Water Agency representatives</a:t>
            </a:r>
          </a:p>
          <a:p>
            <a:pPr marL="185738" lvl="0" indent="-1857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pt-BR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Brazilian states </a:t>
            </a:r>
            <a:r>
              <a:rPr lang="en-US" altLang="pt-BR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water&amp;clima</a:t>
            </a:r>
            <a:r>
              <a:rPr lang="en-US" altLang="pt-BR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representatives</a:t>
            </a:r>
          </a:p>
          <a:p>
            <a:pPr marL="185738" lvl="0" indent="-1857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pt-BR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117 attendees</a:t>
            </a:r>
            <a:endParaRPr lang="pt-BR" altLang="pt-BR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862161" y="4820597"/>
            <a:ext cx="54340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lvl="0" indent="-1857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pt-BR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Total of 298 attendees</a:t>
            </a:r>
          </a:p>
          <a:p>
            <a:pPr marL="185738" lvl="0" indent="-18573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pt-BR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Online contributions possible before August 28</a:t>
            </a:r>
            <a:r>
              <a:rPr lang="en-US" altLang="pt-BR" sz="2000" b="1" baseline="30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th</a:t>
            </a:r>
            <a:endParaRPr lang="pt-BR" altLang="pt-BR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Botão de Ação: Voltar ou Anterior 1">
            <a:hlinkClick r:id="rId4" action="ppaction://hlinksldjump" highlightClick="1"/>
          </p:cNvPr>
          <p:cNvSpPr/>
          <p:nvPr/>
        </p:nvSpPr>
        <p:spPr>
          <a:xfrm>
            <a:off x="11710219" y="6474542"/>
            <a:ext cx="481781" cy="38345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5997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725864" y="0"/>
            <a:ext cx="1146613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+mj-lt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451" y="-3398"/>
            <a:ext cx="3870645" cy="4423595"/>
          </a:xfrm>
          <a:prstGeom prst="rect">
            <a:avLst/>
          </a:prstGeom>
        </p:spPr>
      </p:pic>
      <p:grpSp>
        <p:nvGrpSpPr>
          <p:cNvPr id="14" name="Grupo 13"/>
          <p:cNvGrpSpPr/>
          <p:nvPr/>
        </p:nvGrpSpPr>
        <p:grpSpPr>
          <a:xfrm>
            <a:off x="2780181" y="4775222"/>
            <a:ext cx="6829188" cy="792000"/>
            <a:chOff x="2780181" y="4377465"/>
            <a:chExt cx="6829188" cy="792000"/>
          </a:xfrm>
        </p:grpSpPr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2354" y="4642306"/>
              <a:ext cx="1380434" cy="432000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0181" y="4377465"/>
              <a:ext cx="1299898" cy="792000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6539" y="4377465"/>
              <a:ext cx="1892830" cy="792000"/>
            </a:xfrm>
            <a:prstGeom prst="rect">
              <a:avLst/>
            </a:prstGeom>
          </p:spPr>
        </p:pic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5063" y="4678306"/>
              <a:ext cx="1619200" cy="396000"/>
            </a:xfrm>
            <a:prstGeom prst="rect">
              <a:avLst/>
            </a:prstGeom>
          </p:spPr>
        </p:pic>
      </p:grpSp>
      <p:sp>
        <p:nvSpPr>
          <p:cNvPr id="19" name="CaixaDeTexto 18"/>
          <p:cNvSpPr txBox="1"/>
          <p:nvPr/>
        </p:nvSpPr>
        <p:spPr>
          <a:xfrm>
            <a:off x="5712174" y="4540983"/>
            <a:ext cx="9652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Organization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5855580" y="5595906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>
                <a:solidFill>
                  <a:schemeClr val="bg1">
                    <a:lumMod val="75000"/>
                  </a:schemeClr>
                </a:solidFill>
                <a:latin typeface="+mj-lt"/>
              </a:rPr>
              <a:t>Support</a:t>
            </a:r>
            <a:endParaRPr lang="pt-BR" sz="12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253" y="5976609"/>
            <a:ext cx="598500" cy="504000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121" y="5966150"/>
            <a:ext cx="1388738" cy="504000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348" y="5995369"/>
            <a:ext cx="1071484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92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ixaDeTexto 21"/>
          <p:cNvSpPr txBox="1"/>
          <p:nvPr/>
        </p:nvSpPr>
        <p:spPr>
          <a:xfrm>
            <a:off x="1762125" y="149358"/>
            <a:ext cx="9832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b="0" spc="6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THE PREPARATORY PROCESS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1762125" y="549468"/>
            <a:ext cx="7079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30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THE REGIONAL PROCESS COMMISSION</a:t>
            </a:r>
          </a:p>
        </p:txBody>
      </p:sp>
      <p:cxnSp>
        <p:nvCxnSpPr>
          <p:cNvPr id="27" name="Conector reto 26"/>
          <p:cNvCxnSpPr/>
          <p:nvPr/>
        </p:nvCxnSpPr>
        <p:spPr>
          <a:xfrm>
            <a:off x="1752600" y="550898"/>
            <a:ext cx="983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6710034" y="3039377"/>
            <a:ext cx="2362822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r>
              <a:rPr kumimoji="0" lang="en-US" sz="16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4. Abdeslam Ziyad – Ministry of Water Resources of Morocco 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432450" y="3387704"/>
            <a:ext cx="3053179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r>
              <a:rPr kumimoji="0" lang="en-US" sz="16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1. Osward Chanda – African Development Bank  (</a:t>
            </a:r>
            <a:r>
              <a:rPr kumimoji="0" lang="en-US" sz="1600" b="0" i="1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Chair</a:t>
            </a:r>
            <a:r>
              <a:rPr kumimoji="0" lang="en-US" sz="16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3369846" y="3314062"/>
            <a:ext cx="3266472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r>
              <a:rPr kumimoji="0" lang="en-US" sz="16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2. Blanca Jimenez Cisneros – UNESCO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2886034" y="5864803"/>
            <a:ext cx="3641318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r>
              <a:rPr kumimoji="0" lang="en-US" sz="16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3. Kunihiro Moriyasu– Japan Water Forum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6710034" y="5929248"/>
            <a:ext cx="2694534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r>
              <a:rPr kumimoji="0" lang="en-US" sz="16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8. Gertjan Beekman (IICA)</a:t>
            </a:r>
          </a:p>
        </p:txBody>
      </p:sp>
      <p:sp>
        <p:nvSpPr>
          <p:cNvPr id="45" name="Retângulo 44"/>
          <p:cNvSpPr/>
          <p:nvPr/>
        </p:nvSpPr>
        <p:spPr>
          <a:xfrm>
            <a:off x="9018001" y="2826673"/>
            <a:ext cx="3317507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r>
              <a:rPr kumimoji="0" lang="en-US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5. </a:t>
            </a:r>
            <a:r>
              <a:rPr kumimoji="0" lang="en-US" sz="16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Irani</a:t>
            </a:r>
            <a:r>
              <a:rPr kumimoji="0" lang="en-US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Ramos – Ministry of Integration of Brazil (Vice </a:t>
            </a:r>
            <a:r>
              <a:rPr kumimoji="0" lang="en-US" sz="1600" b="0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Chair</a:t>
            </a:r>
            <a:r>
              <a:rPr kumimoji="0" lang="en-US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46" name="Retângulo 45"/>
          <p:cNvSpPr/>
          <p:nvPr/>
        </p:nvSpPr>
        <p:spPr>
          <a:xfrm>
            <a:off x="9558819" y="5864803"/>
            <a:ext cx="2033106" cy="959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r>
              <a:rPr kumimoji="0" lang="en-US" sz="16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7. Dale Jacobson – ASCE-EWRI EUA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endParaRPr kumimoji="0" lang="en-US" sz="16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7" name="Imagem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076" y="1414971"/>
            <a:ext cx="1826012" cy="1826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" name="Imagem 4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5648" y="3994419"/>
            <a:ext cx="1619448" cy="1831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" name="Imagem 4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588" y="4088268"/>
            <a:ext cx="2989291" cy="1681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0" name="Imagem 4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953" y="3994478"/>
            <a:ext cx="1501384" cy="1835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" name="Imagem 5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935" y="1344257"/>
            <a:ext cx="1457206" cy="1962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2" name="Imagem 5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3723" y="717436"/>
            <a:ext cx="1489979" cy="1986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3" name="Imagem 52" descr="Résultats de recherche d'images pour « Abdeslam Ziyad »">
            <a:extLst/>
          </p:cNvPr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22" t="12935" r="47965" b="38617"/>
          <a:stretch/>
        </p:blipFill>
        <p:spPr bwMode="auto">
          <a:xfrm>
            <a:off x="7047420" y="1273809"/>
            <a:ext cx="1681628" cy="1681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72652548-6009-4D89-8F71-06E46D8779BC}"/>
              </a:ext>
            </a:extLst>
          </p:cNvPr>
          <p:cNvSpPr/>
          <p:nvPr/>
        </p:nvSpPr>
        <p:spPr>
          <a:xfrm>
            <a:off x="328588" y="6189494"/>
            <a:ext cx="2694534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6285" algn="l"/>
              </a:tabLst>
              <a:defRPr/>
            </a:pPr>
            <a:r>
              <a:rPr kumimoji="0" lang="en-US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6. Sergio Campos (IDB)</a:t>
            </a:r>
          </a:p>
        </p:txBody>
      </p:sp>
      <p:pic>
        <p:nvPicPr>
          <p:cNvPr id="2050" name="Picture 2" descr="https://pbs.twimg.com/profile_images/438725166072229888/XvMYIpmY.jpeg">
            <a:extLst>
              <a:ext uri="{FF2B5EF4-FFF2-40B4-BE49-F238E27FC236}">
                <a16:creationId xmlns:a16="http://schemas.microsoft.com/office/drawing/2014/main" id="{4481F8EC-47EC-4C02-959E-C2E0D4BD5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328" y="4194302"/>
            <a:ext cx="1579054" cy="1848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57285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F48FE35-8D01-4BBF-A122-E14268CD5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537" y="-15547"/>
            <a:ext cx="6809460" cy="687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99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4171" y="960323"/>
            <a:ext cx="12280642" cy="5919151"/>
            <a:chOff x="-353664" y="188555"/>
            <a:chExt cx="12280642" cy="5919151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8360831" y="1987873"/>
              <a:ext cx="933" cy="544613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8337000" y="198396"/>
              <a:ext cx="3589978" cy="590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5888">
                <a:spcBef>
                  <a:spcPts val="600"/>
                </a:spcBef>
              </a:pPr>
              <a:r>
                <a:rPr lang="en-US" sz="1400" b="1" u="sng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International Steering Committee</a:t>
              </a:r>
              <a:r>
                <a:rPr lang="en-US" sz="1400" u="sng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115888"/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Overall decision making </a:t>
              </a:r>
            </a:p>
            <a:p>
              <a:pPr marL="115888"/>
              <a:endPara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5888"/>
              <a:r>
                <a:rPr lang="en-US" sz="1400" b="1" u="sng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Regional Process Commission</a:t>
              </a:r>
              <a:r>
                <a:rPr lang="en-US" sz="1400" u="sng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marL="115888"/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Overall Guidance and advisory support under ISC</a:t>
              </a:r>
            </a:p>
            <a:p>
              <a:pPr marL="115888"/>
              <a:endPara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5888"/>
              <a:endPara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5888"/>
              <a:endPara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5888"/>
              <a:endPara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5888"/>
              <a:endPara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5888"/>
              <a:endPara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5888"/>
              <a:endPara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5888"/>
              <a:endPara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5888"/>
              <a:endPara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5888"/>
              <a:endPara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5888"/>
              <a:endParaRPr lang="en-US" sz="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5888"/>
              <a:endPara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5888"/>
              <a:endPara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5888" lvl="0"/>
              <a:r>
                <a:rPr lang="en-US" sz="1400" b="1" u="sng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Regional (and Sub-Regional) Groups:</a:t>
              </a:r>
            </a:p>
            <a:p>
              <a:pPr marL="115888"/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Led by Regional (and sub-Regional) Coordinators</a:t>
              </a:r>
            </a:p>
            <a:p>
              <a:pPr marL="115888" lvl="1"/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Supervision of the regions, responsible for preparatory kick-off meetings in the regions (and/or sub-regions), as well as mid-way and final meetings, and to guide and monitor the process at the regional/sub-regional levels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3602243" y="1987719"/>
              <a:ext cx="2109" cy="63837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5089307" y="1994353"/>
              <a:ext cx="933" cy="41148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6730423" y="2005126"/>
              <a:ext cx="933" cy="41148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4327373" y="1556462"/>
              <a:ext cx="0" cy="437891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88353" y="1987719"/>
              <a:ext cx="7967202" cy="541065"/>
              <a:chOff x="1333448" y="2986401"/>
              <a:chExt cx="3509403" cy="370299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 flipV="1">
                <a:off x="1333448" y="2986401"/>
                <a:ext cx="3509403" cy="11913"/>
              </a:xfrm>
              <a:prstGeom prst="line">
                <a:avLst/>
              </a:prstGeom>
              <a:ln w="12700">
                <a:solidFill>
                  <a:srgbClr val="00206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333448" y="2990940"/>
                <a:ext cx="0" cy="365760"/>
              </a:xfrm>
              <a:prstGeom prst="line">
                <a:avLst/>
              </a:prstGeom>
              <a:ln w="12700">
                <a:solidFill>
                  <a:srgbClr val="00206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6" name="Rectangle 5"/>
            <p:cNvSpPr/>
            <p:nvPr/>
          </p:nvSpPr>
          <p:spPr>
            <a:xfrm>
              <a:off x="2185678" y="871601"/>
              <a:ext cx="4283390" cy="865425"/>
            </a:xfrm>
            <a:prstGeom prst="rect">
              <a:avLst/>
            </a:prstGeom>
            <a:solidFill>
              <a:srgbClr val="FABD26"/>
            </a:solidFill>
            <a:ln w="12700">
              <a:solidFill>
                <a:srgbClr val="00206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Regional Process Commission</a:t>
              </a:r>
              <a:endPara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(Chair (AfDB), Vice Chair (Brazilian), 6 Commissioners)</a:t>
              </a:r>
              <a:endParaRPr lang="en-US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i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Supported by specific Focal Points (1 from the WWC Secretariat and </a:t>
              </a:r>
              <a:r>
                <a:rPr lang="en-US" sz="12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from the </a:t>
              </a:r>
              <a:r>
                <a:rPr lang="en-US" sz="1200" b="1" i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Host Country Secretariat)</a:t>
              </a:r>
              <a:endParaRPr lang="en-US" sz="1600" b="1" i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78540" y="188555"/>
              <a:ext cx="3697667" cy="465144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rgbClr val="00206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International Steering Committee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4327373" y="686723"/>
              <a:ext cx="1" cy="182319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-353664" y="2367132"/>
              <a:ext cx="1463040" cy="4572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206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</a:pPr>
              <a:r>
                <a:rPr lang="en-US" sz="1400" b="1" dirty="0">
                  <a:solidFill>
                    <a:schemeClr val="tx1"/>
                  </a:solidFill>
                </a:rPr>
                <a:t>1. Africa Region</a:t>
              </a:r>
              <a:endParaRPr lang="en-US" sz="14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35224" y="2367132"/>
              <a:ext cx="1463040" cy="4572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206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</a:pPr>
              <a:r>
                <a:rPr lang="en-US" sz="1400" b="1" dirty="0">
                  <a:solidFill>
                    <a:srgbClr val="000000"/>
                  </a:solidFill>
                </a:rPr>
                <a:t>2. Arab</a:t>
              </a:r>
              <a:r>
                <a:rPr lang="en-US" sz="1400" b="1" kern="1200" dirty="0">
                  <a:solidFill>
                    <a:srgbClr val="000000"/>
                  </a:solidFill>
                </a:rPr>
                <a:t> Region </a:t>
              </a:r>
              <a:r>
                <a:rPr lang="en-US" sz="1400" b="1" i="1" kern="1200" dirty="0">
                  <a:solidFill>
                    <a:srgbClr val="000000"/>
                  </a:solidFill>
                </a:rPr>
                <a:t>(incl. North Africa)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96891" y="3385477"/>
              <a:ext cx="1645920" cy="437724"/>
            </a:xfrm>
            <a:prstGeom prst="rect">
              <a:avLst/>
            </a:prstGeom>
            <a:solidFill>
              <a:srgbClr val="DEB5FD"/>
            </a:solidFill>
            <a:ln w="12700">
              <a:solidFill>
                <a:srgbClr val="00206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800100">
                <a:spcBef>
                  <a:spcPct val="0"/>
                </a:spcBef>
              </a:pPr>
              <a:r>
                <a:rPr lang="en-US" sz="1400" b="1" dirty="0">
                  <a:solidFill>
                    <a:schemeClr val="tx1"/>
                  </a:solidFill>
                </a:rPr>
                <a:t>3b. Central America and Caribbean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16184" y="3969974"/>
              <a:ext cx="1645920" cy="291454"/>
            </a:xfrm>
            <a:prstGeom prst="rect">
              <a:avLst/>
            </a:prstGeom>
            <a:solidFill>
              <a:srgbClr val="DEB5FD"/>
            </a:solidFill>
            <a:ln w="12700">
              <a:solidFill>
                <a:srgbClr val="00206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800100">
                <a:spcBef>
                  <a:spcPct val="0"/>
                </a:spcBef>
              </a:pPr>
              <a:r>
                <a:rPr lang="en-US" sz="1400" b="1" dirty="0">
                  <a:solidFill>
                    <a:schemeClr val="tx1"/>
                  </a:solidFill>
                </a:rPr>
                <a:t>3c. South America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551061" y="2370832"/>
              <a:ext cx="1463040" cy="4572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206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</a:pPr>
              <a:r>
                <a:rPr lang="en-US" sz="1400" b="1" dirty="0">
                  <a:solidFill>
                    <a:schemeClr val="tx1"/>
                  </a:solidFill>
                </a:rPr>
                <a:t>6. Asia-Pacific </a:t>
              </a:r>
            </a:p>
            <a:p>
              <a:pPr lvl="0" algn="ctr" defTabSz="800100">
                <a:spcBef>
                  <a:spcPct val="0"/>
                </a:spcBef>
              </a:pPr>
              <a:r>
                <a:rPr lang="en-US" sz="1400" b="1" dirty="0">
                  <a:solidFill>
                    <a:schemeClr val="tx1"/>
                  </a:solidFill>
                </a:rPr>
                <a:t>Region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403973" y="2367132"/>
              <a:ext cx="1463040" cy="4572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206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</a:pPr>
              <a:r>
                <a:rPr lang="en-US" sz="1400" b="1" dirty="0">
                  <a:solidFill>
                    <a:schemeClr val="tx1"/>
                  </a:solidFill>
                </a:rPr>
                <a:t>4.  Europe Region 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91730" y="2954145"/>
              <a:ext cx="1645920" cy="284559"/>
            </a:xfrm>
            <a:prstGeom prst="rect">
              <a:avLst/>
            </a:prstGeom>
            <a:solidFill>
              <a:srgbClr val="DEB5FD"/>
            </a:solidFill>
            <a:ln w="12700">
              <a:solidFill>
                <a:srgbClr val="00206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800100">
                <a:spcBef>
                  <a:spcPct val="0"/>
                </a:spcBef>
              </a:pPr>
              <a:r>
                <a:rPr lang="en-US" sz="1400" b="1" dirty="0">
                  <a:solidFill>
                    <a:schemeClr val="tx1"/>
                  </a:solidFill>
                </a:rPr>
                <a:t>3a. North America</a:t>
              </a:r>
            </a:p>
          </p:txBody>
        </p:sp>
        <p:cxnSp>
          <p:nvCxnSpPr>
            <p:cNvPr id="16" name="Straight Connector 15"/>
            <p:cNvCxnSpPr>
              <a:stCxn id="10" idx="0"/>
            </p:cNvCxnSpPr>
            <p:nvPr/>
          </p:nvCxnSpPr>
          <p:spPr>
            <a:xfrm flipV="1">
              <a:off x="1966744" y="1994354"/>
              <a:ext cx="5630" cy="37277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-254839" y="3361263"/>
              <a:ext cx="1463040" cy="318108"/>
            </a:xfrm>
            <a:prstGeom prst="rect">
              <a:avLst/>
            </a:prstGeom>
            <a:solidFill>
              <a:srgbClr val="DEB5FD"/>
            </a:solidFill>
            <a:ln w="12700">
              <a:solidFill>
                <a:srgbClr val="00206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</a:pPr>
              <a:r>
                <a:rPr lang="en-US" sz="1400" b="1" dirty="0">
                  <a:solidFill>
                    <a:schemeClr val="tx1"/>
                  </a:solidFill>
                </a:rPr>
                <a:t>1a. West Africa</a:t>
              </a:r>
              <a:endParaRPr lang="en-US" sz="14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991292" y="2367132"/>
              <a:ext cx="1463040" cy="4572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206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</a:pPr>
              <a:r>
                <a:rPr lang="en-US" sz="1400" b="1" dirty="0">
                  <a:solidFill>
                    <a:schemeClr val="tx1"/>
                  </a:solidFill>
                </a:rPr>
                <a:t>5. Mediterranean Region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818412" y="2366765"/>
              <a:ext cx="1463040" cy="45720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rgbClr val="00206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</a:pPr>
              <a:r>
                <a:rPr lang="en-US" sz="1400" b="1" dirty="0">
                  <a:solidFill>
                    <a:schemeClr val="tx1"/>
                  </a:solidFill>
                </a:rPr>
                <a:t>3.  Americas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-4436" y="3856367"/>
              <a:ext cx="1463040" cy="318108"/>
            </a:xfrm>
            <a:prstGeom prst="rect">
              <a:avLst/>
            </a:prstGeom>
            <a:solidFill>
              <a:srgbClr val="DEB5FD"/>
            </a:solidFill>
            <a:ln w="12700">
              <a:solidFill>
                <a:srgbClr val="00206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</a:pPr>
              <a:r>
                <a:rPr lang="en-US" sz="1400" b="1" dirty="0">
                  <a:solidFill>
                    <a:schemeClr val="tx1"/>
                  </a:solidFill>
                </a:rPr>
                <a:t>1b. West Africa</a:t>
              </a:r>
              <a:endParaRPr lang="en-US" sz="14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45967" y="4351471"/>
              <a:ext cx="1463040" cy="318108"/>
            </a:xfrm>
            <a:prstGeom prst="rect">
              <a:avLst/>
            </a:prstGeom>
            <a:solidFill>
              <a:srgbClr val="DEB5FD"/>
            </a:solidFill>
            <a:ln w="12700">
              <a:solidFill>
                <a:srgbClr val="00206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</a:pPr>
              <a:r>
                <a:rPr lang="en-US" sz="1400" b="1" dirty="0">
                  <a:solidFill>
                    <a:schemeClr val="tx1"/>
                  </a:solidFill>
                </a:rPr>
                <a:t>1c. West Africa</a:t>
              </a:r>
              <a:endParaRPr lang="en-US" sz="14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96370" y="4846574"/>
              <a:ext cx="1463040" cy="318108"/>
            </a:xfrm>
            <a:prstGeom prst="rect">
              <a:avLst/>
            </a:prstGeom>
            <a:solidFill>
              <a:srgbClr val="DEB5FD"/>
            </a:solidFill>
            <a:ln w="12700">
              <a:solidFill>
                <a:srgbClr val="00206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</a:pPr>
              <a:r>
                <a:rPr lang="en-US" sz="1400" b="1" dirty="0">
                  <a:solidFill>
                    <a:schemeClr val="tx1"/>
                  </a:solidFill>
                </a:rPr>
                <a:t>1d. West Africa</a:t>
              </a:r>
              <a:endParaRPr lang="en-US" sz="14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621344" y="4408200"/>
              <a:ext cx="1645920" cy="291454"/>
            </a:xfrm>
            <a:prstGeom prst="rect">
              <a:avLst/>
            </a:prstGeom>
            <a:solidFill>
              <a:srgbClr val="DEB5FD"/>
            </a:solidFill>
            <a:ln w="12700">
              <a:solidFill>
                <a:srgbClr val="00206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800100">
                <a:spcBef>
                  <a:spcPct val="0"/>
                </a:spcBef>
              </a:pPr>
              <a:r>
                <a:rPr lang="en-US" sz="1400" b="1" dirty="0">
                  <a:solidFill>
                    <a:schemeClr val="tx1"/>
                  </a:solidFill>
                </a:rPr>
                <a:t>3d. Mexico</a:t>
              </a:r>
            </a:p>
          </p:txBody>
        </p:sp>
        <p:sp>
          <p:nvSpPr>
            <p:cNvPr id="28" name="Rectangle 27"/>
            <p:cNvSpPr/>
            <p:nvPr/>
          </p:nvSpPr>
          <p:spPr>
            <a:xfrm flipH="1">
              <a:off x="7455816" y="3139572"/>
              <a:ext cx="1463040" cy="318108"/>
            </a:xfrm>
            <a:prstGeom prst="rect">
              <a:avLst/>
            </a:prstGeom>
            <a:solidFill>
              <a:srgbClr val="DEB5FD"/>
            </a:solidFill>
            <a:ln w="12700">
              <a:solidFill>
                <a:srgbClr val="00206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</a:pPr>
              <a:r>
                <a:rPr lang="en-US" sz="1400" b="1" dirty="0">
                  <a:solidFill>
                    <a:schemeClr val="tx1"/>
                  </a:solidFill>
                </a:rPr>
                <a:t>6a. Central Asia</a:t>
              </a:r>
              <a:endParaRPr lang="en-US" sz="14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 flipH="1">
              <a:off x="7126900" y="3602604"/>
              <a:ext cx="1463040" cy="318108"/>
            </a:xfrm>
            <a:prstGeom prst="rect">
              <a:avLst/>
            </a:prstGeom>
            <a:solidFill>
              <a:srgbClr val="DEB5FD"/>
            </a:solidFill>
            <a:ln w="12700">
              <a:solidFill>
                <a:srgbClr val="00206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</a:pPr>
              <a:r>
                <a:rPr lang="en-US" sz="1400" b="1" dirty="0">
                  <a:solidFill>
                    <a:schemeClr val="tx1"/>
                  </a:solidFill>
                </a:rPr>
                <a:t>6b. North East Asia</a:t>
              </a:r>
              <a:endParaRPr lang="en-US" sz="14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flipH="1">
              <a:off x="6797984" y="4065636"/>
              <a:ext cx="1463040" cy="318108"/>
            </a:xfrm>
            <a:prstGeom prst="rect">
              <a:avLst/>
            </a:prstGeom>
            <a:solidFill>
              <a:srgbClr val="DEB5FD"/>
            </a:solidFill>
            <a:ln w="12700">
              <a:solidFill>
                <a:srgbClr val="00206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</a:pPr>
              <a:r>
                <a:rPr lang="en-US" sz="1400" b="1" dirty="0">
                  <a:solidFill>
                    <a:schemeClr val="tx1"/>
                  </a:solidFill>
                </a:rPr>
                <a:t>6c. South Asia</a:t>
              </a:r>
              <a:endParaRPr lang="en-US" sz="14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flipH="1">
              <a:off x="6469068" y="4528668"/>
              <a:ext cx="1463040" cy="318108"/>
            </a:xfrm>
            <a:prstGeom prst="rect">
              <a:avLst/>
            </a:prstGeom>
            <a:solidFill>
              <a:srgbClr val="DEB5FD"/>
            </a:solidFill>
            <a:ln w="12700">
              <a:solidFill>
                <a:srgbClr val="00206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</a:pPr>
              <a:r>
                <a:rPr lang="en-US" sz="1400" b="1" dirty="0">
                  <a:solidFill>
                    <a:schemeClr val="tx1"/>
                  </a:solidFill>
                </a:rPr>
                <a:t>6d. South East Asia</a:t>
              </a:r>
              <a:endParaRPr lang="en-US" sz="14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flipH="1">
              <a:off x="6140152" y="4991699"/>
              <a:ext cx="1463040" cy="470099"/>
            </a:xfrm>
            <a:prstGeom prst="rect">
              <a:avLst/>
            </a:prstGeom>
            <a:solidFill>
              <a:srgbClr val="DEB5FD"/>
            </a:solidFill>
            <a:ln w="12700">
              <a:solidFill>
                <a:srgbClr val="00206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</a:pPr>
              <a:r>
                <a:rPr lang="en-US" sz="1400" b="1" dirty="0">
                  <a:solidFill>
                    <a:schemeClr val="tx1"/>
                  </a:solidFill>
                </a:rPr>
                <a:t>6e. Oceania &amp; Pacific</a:t>
              </a:r>
              <a:endParaRPr lang="en-US" sz="1400" b="1" kern="1200" dirty="0">
                <a:solidFill>
                  <a:schemeClr val="tx1"/>
                </a:solidFill>
              </a:endParaRPr>
            </a:p>
          </p:txBody>
        </p:sp>
        <p:cxnSp>
          <p:nvCxnSpPr>
            <p:cNvPr id="33" name="Straight Connector 32"/>
            <p:cNvCxnSpPr>
              <a:stCxn id="9" idx="2"/>
              <a:endCxn id="20" idx="0"/>
            </p:cNvCxnSpPr>
            <p:nvPr/>
          </p:nvCxnSpPr>
          <p:spPr>
            <a:xfrm>
              <a:off x="377856" y="2824332"/>
              <a:ext cx="98825" cy="5369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0" idx="2"/>
              <a:endCxn id="24" idx="0"/>
            </p:cNvCxnSpPr>
            <p:nvPr/>
          </p:nvCxnSpPr>
          <p:spPr>
            <a:xfrm>
              <a:off x="476681" y="3679371"/>
              <a:ext cx="250403" cy="1769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4" idx="2"/>
              <a:endCxn id="25" idx="0"/>
            </p:cNvCxnSpPr>
            <p:nvPr/>
          </p:nvCxnSpPr>
          <p:spPr>
            <a:xfrm>
              <a:off x="727084" y="4174475"/>
              <a:ext cx="250403" cy="1769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5" idx="2"/>
              <a:endCxn id="26" idx="0"/>
            </p:cNvCxnSpPr>
            <p:nvPr/>
          </p:nvCxnSpPr>
          <p:spPr>
            <a:xfrm>
              <a:off x="977487" y="4669579"/>
              <a:ext cx="250403" cy="1769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3" idx="2"/>
              <a:endCxn id="15" idx="0"/>
            </p:cNvCxnSpPr>
            <p:nvPr/>
          </p:nvCxnSpPr>
          <p:spPr>
            <a:xfrm>
              <a:off x="3549932" y="2823965"/>
              <a:ext cx="164758" cy="1301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5" idx="2"/>
              <a:endCxn id="11" idx="0"/>
            </p:cNvCxnSpPr>
            <p:nvPr/>
          </p:nvCxnSpPr>
          <p:spPr>
            <a:xfrm>
              <a:off x="3714690" y="3238704"/>
              <a:ext cx="205161" cy="1467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1" idx="2"/>
              <a:endCxn id="12" idx="0"/>
            </p:cNvCxnSpPr>
            <p:nvPr/>
          </p:nvCxnSpPr>
          <p:spPr>
            <a:xfrm>
              <a:off x="3919851" y="3823201"/>
              <a:ext cx="319293" cy="1467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2" idx="2"/>
              <a:endCxn id="27" idx="0"/>
            </p:cNvCxnSpPr>
            <p:nvPr/>
          </p:nvCxnSpPr>
          <p:spPr>
            <a:xfrm>
              <a:off x="4239144" y="4261428"/>
              <a:ext cx="205160" cy="1467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3" idx="2"/>
              <a:endCxn id="28" idx="0"/>
            </p:cNvCxnSpPr>
            <p:nvPr/>
          </p:nvCxnSpPr>
          <p:spPr>
            <a:xfrm flipH="1">
              <a:off x="8187336" y="2828032"/>
              <a:ext cx="95245" cy="3115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8" idx="2"/>
              <a:endCxn id="29" idx="0"/>
            </p:cNvCxnSpPr>
            <p:nvPr/>
          </p:nvCxnSpPr>
          <p:spPr>
            <a:xfrm flipH="1">
              <a:off x="7858420" y="3457680"/>
              <a:ext cx="328916" cy="1449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9" idx="2"/>
              <a:endCxn id="30" idx="0"/>
            </p:cNvCxnSpPr>
            <p:nvPr/>
          </p:nvCxnSpPr>
          <p:spPr>
            <a:xfrm flipH="1">
              <a:off x="7529504" y="3920712"/>
              <a:ext cx="328916" cy="1449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30" idx="2"/>
              <a:endCxn id="31" idx="0"/>
            </p:cNvCxnSpPr>
            <p:nvPr/>
          </p:nvCxnSpPr>
          <p:spPr>
            <a:xfrm flipH="1">
              <a:off x="7200588" y="4383744"/>
              <a:ext cx="328916" cy="1449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1" idx="2"/>
              <a:endCxn id="32" idx="0"/>
            </p:cNvCxnSpPr>
            <p:nvPr/>
          </p:nvCxnSpPr>
          <p:spPr>
            <a:xfrm flipH="1">
              <a:off x="6871672" y="4846776"/>
              <a:ext cx="328916" cy="1449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tângulo 49">
            <a:extLst>
              <a:ext uri="{FF2B5EF4-FFF2-40B4-BE49-F238E27FC236}">
                <a16:creationId xmlns:a16="http://schemas.microsoft.com/office/drawing/2014/main" id="{7A7EC64C-6196-4B9A-858F-B5057BD423C0}"/>
              </a:ext>
            </a:extLst>
          </p:cNvPr>
          <p:cNvSpPr/>
          <p:nvPr/>
        </p:nvSpPr>
        <p:spPr>
          <a:xfrm>
            <a:off x="1752600" y="142085"/>
            <a:ext cx="7079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300" dirty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THE REGIONAL FRAMEWORK</a:t>
            </a:r>
          </a:p>
        </p:txBody>
      </p:sp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id="{525B9984-8861-43E9-9023-D72D33096673}"/>
              </a:ext>
            </a:extLst>
          </p:cNvPr>
          <p:cNvCxnSpPr/>
          <p:nvPr/>
        </p:nvCxnSpPr>
        <p:spPr>
          <a:xfrm>
            <a:off x="1752600" y="550898"/>
            <a:ext cx="983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903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458402"/>
              </p:ext>
            </p:extLst>
          </p:nvPr>
        </p:nvGraphicFramePr>
        <p:xfrm>
          <a:off x="512616" y="1210532"/>
          <a:ext cx="11540838" cy="5034715"/>
        </p:xfrm>
        <a:graphic>
          <a:graphicData uri="http://schemas.openxmlformats.org/drawingml/2006/table">
            <a:tbl>
              <a:tblPr firstRow="1" firstCol="1" bandRow="1"/>
              <a:tblGrid>
                <a:gridCol w="1510282">
                  <a:extLst>
                    <a:ext uri="{9D8B030D-6E8A-4147-A177-3AD203B41FA5}">
                      <a16:colId xmlns:a16="http://schemas.microsoft.com/office/drawing/2014/main" val="3187194525"/>
                    </a:ext>
                  </a:extLst>
                </a:gridCol>
                <a:gridCol w="1896591">
                  <a:extLst>
                    <a:ext uri="{9D8B030D-6E8A-4147-A177-3AD203B41FA5}">
                      <a16:colId xmlns:a16="http://schemas.microsoft.com/office/drawing/2014/main" val="4256575737"/>
                    </a:ext>
                  </a:extLst>
                </a:gridCol>
                <a:gridCol w="1626793">
                  <a:extLst>
                    <a:ext uri="{9D8B030D-6E8A-4147-A177-3AD203B41FA5}">
                      <a16:colId xmlns:a16="http://schemas.microsoft.com/office/drawing/2014/main" val="4043526138"/>
                    </a:ext>
                  </a:extLst>
                </a:gridCol>
                <a:gridCol w="1626793">
                  <a:extLst>
                    <a:ext uri="{9D8B030D-6E8A-4147-A177-3AD203B41FA5}">
                      <a16:colId xmlns:a16="http://schemas.microsoft.com/office/drawing/2014/main" val="2158100374"/>
                    </a:ext>
                  </a:extLst>
                </a:gridCol>
                <a:gridCol w="1626793">
                  <a:extLst>
                    <a:ext uri="{9D8B030D-6E8A-4147-A177-3AD203B41FA5}">
                      <a16:colId xmlns:a16="http://schemas.microsoft.com/office/drawing/2014/main" val="3367041251"/>
                    </a:ext>
                  </a:extLst>
                </a:gridCol>
                <a:gridCol w="1626793">
                  <a:extLst>
                    <a:ext uri="{9D8B030D-6E8A-4147-A177-3AD203B41FA5}">
                      <a16:colId xmlns:a16="http://schemas.microsoft.com/office/drawing/2014/main" val="98633511"/>
                    </a:ext>
                  </a:extLst>
                </a:gridCol>
                <a:gridCol w="1626793">
                  <a:extLst>
                    <a:ext uri="{9D8B030D-6E8A-4147-A177-3AD203B41FA5}">
                      <a16:colId xmlns:a16="http://schemas.microsoft.com/office/drawing/2014/main" val="4238390589"/>
                    </a:ext>
                  </a:extLst>
                </a:gridCol>
              </a:tblGrid>
              <a:tr h="5767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Theme</a:t>
                      </a:r>
                      <a:endParaRPr lang="en-US" sz="16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87" marR="26787" marT="5740" marB="57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Africa</a:t>
                      </a:r>
                      <a:endParaRPr lang="en-US" sz="16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87" marR="26787" marT="5740" marB="57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Arab</a:t>
                      </a:r>
                      <a:endParaRPr lang="en-US" sz="16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87" marR="26787" marT="5740" marB="57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Asia</a:t>
                      </a:r>
                      <a:endParaRPr lang="en-US" sz="16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87" marR="26787" marT="5740" marB="57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Mediterranean</a:t>
                      </a:r>
                      <a:endParaRPr lang="en-US" sz="16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87" marR="26787" marT="5740" marB="57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Europe</a:t>
                      </a:r>
                    </a:p>
                  </a:txBody>
                  <a:tcPr marL="26787" marR="26787" marT="5740" marB="57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Americas</a:t>
                      </a:r>
                      <a:endParaRPr lang="en-US" sz="16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87" marR="26787" marT="5740" marB="57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105651"/>
                  </a:ext>
                </a:extLst>
              </a:tr>
              <a:tr h="743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Climate</a:t>
                      </a:r>
                      <a:endParaRPr lang="en-US" sz="16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87" marR="26787" marT="5740" marB="57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noProof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AfDB</a:t>
                      </a:r>
                      <a:r>
                        <a:rPr lang="en-US" sz="16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+</a:t>
                      </a:r>
                      <a:endParaRPr lang="en-US" sz="16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GWP - SAF</a:t>
                      </a:r>
                      <a:endParaRPr lang="en-US" sz="16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87" marR="26787" marT="5740" marB="57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LAS-TS + ACSAD</a:t>
                      </a:r>
                      <a:endParaRPr lang="en-US" sz="16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87" marR="26787" marT="5740" marB="57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ICIMOD</a:t>
                      </a:r>
                      <a:endParaRPr lang="en-US" sz="16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87" marR="26787" marT="5740" marB="57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CEDARE + Plan Bleu</a:t>
                      </a:r>
                      <a:endParaRPr lang="en-US" sz="16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87" marR="26787" marT="5740" marB="57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IST/UL</a:t>
                      </a:r>
                    </a:p>
                  </a:txBody>
                  <a:tcPr marL="26787" marR="26787" marT="5740" marB="57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IDB + ASCE</a:t>
                      </a:r>
                      <a:endParaRPr lang="en-US" sz="16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87" marR="26787" marT="5740" marB="57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8660090"/>
                  </a:ext>
                </a:extLst>
              </a:tr>
              <a:tr h="743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People</a:t>
                      </a:r>
                      <a:endParaRPr lang="en-US" sz="16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87" marR="26787" marT="5740" marB="57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GWP - EAF +</a:t>
                      </a:r>
                      <a:endParaRPr lang="en-US" sz="16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noProof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AfDB</a:t>
                      </a:r>
                      <a:r>
                        <a:rPr lang="en-US" sz="16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/AWF</a:t>
                      </a:r>
                      <a:endParaRPr lang="en-US" sz="16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87" marR="26787" marT="5740" marB="57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AWC + ACWUA</a:t>
                      </a:r>
                      <a:endParaRPr lang="en-US" sz="16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87" marR="26787" marT="5740" marB="57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Japan  Sanitation Consortium + WaterAid</a:t>
                      </a:r>
                      <a:endParaRPr lang="en-US" sz="16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87" marR="26787" marT="5740" marB="57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IME</a:t>
                      </a:r>
                      <a:endParaRPr lang="en-US" sz="16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87" marR="26787" marT="5740" marB="57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noProof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WfWP</a:t>
                      </a:r>
                      <a:endParaRPr lang="en-US" sz="16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87" marR="26787" marT="5740" marB="57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GWP</a:t>
                      </a:r>
                      <a:endParaRPr lang="en-US" sz="16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87" marR="26787" marT="5740" marB="57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647321"/>
                  </a:ext>
                </a:extLst>
              </a:tr>
              <a:tr h="743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Development</a:t>
                      </a:r>
                      <a:endParaRPr lang="en-US" sz="16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87" marR="26787" marT="5740" marB="57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GWP - WA</a:t>
                      </a:r>
                      <a:endParaRPr lang="en-US" sz="16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87" marR="26787" marT="5740" marB="57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FAO-RNE + CEDARE</a:t>
                      </a:r>
                      <a:endParaRPr lang="en-US" sz="16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87" marR="26787" marT="5740" marB="57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FAO + UNESCAP</a:t>
                      </a:r>
                      <a:endParaRPr lang="en-US" sz="16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87" marR="26787" marT="5740" marB="57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GWP-MED</a:t>
                      </a:r>
                      <a:endParaRPr lang="en-US" sz="16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87" marR="26787" marT="5740" marB="57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SIWI (?)</a:t>
                      </a:r>
                      <a:endParaRPr lang="en-US" sz="16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87" marR="26787" marT="5740" marB="57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ANEAS</a:t>
                      </a:r>
                      <a:endParaRPr lang="en-US" sz="16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87" marR="26787" marT="5740" marB="57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6285357"/>
                  </a:ext>
                </a:extLst>
              </a:tr>
              <a:tr h="743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Urban</a:t>
                      </a:r>
                      <a:endParaRPr lang="en-US" sz="16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87" marR="26787" marT="5740" marB="57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GWP - EAF</a:t>
                      </a:r>
                      <a:endParaRPr lang="en-US" sz="16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87" marR="26787" marT="5740" marB="57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ACWUA</a:t>
                      </a:r>
                      <a:endParaRPr lang="en-US" sz="16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87" marR="26787" marT="5740" marB="57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GWP + UN-Habitat + Singapore PUB</a:t>
                      </a:r>
                      <a:endParaRPr lang="en-US" sz="16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87" marR="26787" marT="5740" marB="57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noProof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MedCities</a:t>
                      </a:r>
                      <a:r>
                        <a:rPr lang="en-US" sz="16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+ </a:t>
                      </a:r>
                      <a:r>
                        <a:rPr lang="en-US" sz="1600" noProof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Ipemed</a:t>
                      </a:r>
                      <a:endParaRPr lang="en-US" sz="16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87" marR="26787" marT="5740" marB="57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IWA + EUREAU</a:t>
                      </a:r>
                      <a:endParaRPr lang="en-US" sz="16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87" marR="26787" marT="5740" marB="57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ASCE + ADB</a:t>
                      </a:r>
                      <a:endParaRPr lang="en-US" sz="16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87" marR="26787" marT="5740" marB="57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214732"/>
                  </a:ext>
                </a:extLst>
              </a:tr>
              <a:tr h="743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Ecosystems</a:t>
                      </a:r>
                      <a:endParaRPr lang="en-US" sz="16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87" marR="26787" marT="5740" marB="57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GWP - CAF</a:t>
                      </a:r>
                      <a:endParaRPr lang="en-US" sz="16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87" marR="26787" marT="5740" marB="57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UNESCO - RCO</a:t>
                      </a:r>
                      <a:endParaRPr lang="en-US" sz="16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87" marR="26787" marT="5740" marB="57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UNESCO + NARBO + IWC</a:t>
                      </a:r>
                      <a:endParaRPr lang="en-US" sz="16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87" marR="26787" marT="5740" marB="57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FIEA + EMWIS</a:t>
                      </a:r>
                      <a:endParaRPr lang="en-US" sz="16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87" marR="26787" marT="5740" marB="57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ICPDR</a:t>
                      </a:r>
                    </a:p>
                  </a:txBody>
                  <a:tcPr marL="26787" marR="26787" marT="5740" marB="57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UNESCO-PHI + IICA</a:t>
                      </a:r>
                      <a:endParaRPr lang="en-US" sz="16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87" marR="26787" marT="5740" marB="57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1491569"/>
                  </a:ext>
                </a:extLst>
              </a:tr>
              <a:tr h="743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Finance</a:t>
                      </a:r>
                      <a:endParaRPr lang="en-US" sz="16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87" marR="26787" marT="5740" marB="57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GWP - WA</a:t>
                      </a:r>
                      <a:endParaRPr lang="en-US" sz="16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87" marR="26787" marT="5740" marB="57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ACWUA</a:t>
                      </a:r>
                      <a:endParaRPr lang="en-US" sz="16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87" marR="26787" marT="5740" marB="57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ADB</a:t>
                      </a:r>
                      <a:r>
                        <a:rPr lang="en-US" sz="1600" baseline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+</a:t>
                      </a:r>
                      <a:endParaRPr lang="en-US" sz="16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UNESCAP</a:t>
                      </a:r>
                      <a:endParaRPr lang="en-US" sz="16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87" marR="26787" marT="5740" marB="57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MENBO + OECD</a:t>
                      </a:r>
                      <a:endParaRPr lang="en-US" sz="16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87" marR="26787" marT="5740" marB="57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Portugal</a:t>
                      </a:r>
                    </a:p>
                  </a:txBody>
                  <a:tcPr marL="26787" marR="26787" marT="5740" marB="57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noProof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Caribank</a:t>
                      </a:r>
                      <a:r>
                        <a:rPr lang="en-US" sz="1600" baseline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</a:t>
                      </a:r>
                      <a:r>
                        <a:rPr lang="en-US" sz="16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DB</a:t>
                      </a:r>
                      <a:endParaRPr lang="en-US" sz="16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87" marR="26787" marT="5740" marB="57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120739"/>
                  </a:ext>
                </a:extLst>
              </a:tr>
            </a:tbl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2E317E40-5263-46B1-8624-698B61F8A4E3}"/>
              </a:ext>
            </a:extLst>
          </p:cNvPr>
          <p:cNvSpPr/>
          <p:nvPr/>
        </p:nvSpPr>
        <p:spPr>
          <a:xfrm>
            <a:off x="1752600" y="142085"/>
            <a:ext cx="7079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300" dirty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THE REGIONAL &amp; THEMATIC PROCESSES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91A60460-AD24-407D-84FA-F89FC4421992}"/>
              </a:ext>
            </a:extLst>
          </p:cNvPr>
          <p:cNvCxnSpPr/>
          <p:nvPr/>
        </p:nvCxnSpPr>
        <p:spPr>
          <a:xfrm>
            <a:off x="1752600" y="550898"/>
            <a:ext cx="983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BAA4EA44-808C-4602-B75D-AA1EFFFDE8E9}"/>
              </a:ext>
            </a:extLst>
          </p:cNvPr>
          <p:cNvSpPr txBox="1"/>
          <p:nvPr/>
        </p:nvSpPr>
        <p:spPr>
          <a:xfrm>
            <a:off x="1762125" y="556862"/>
            <a:ext cx="9832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b="0" spc="6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FOCAL POINTS</a:t>
            </a:r>
          </a:p>
        </p:txBody>
      </p:sp>
    </p:spTree>
    <p:extLst>
      <p:ext uri="{BB962C8B-B14F-4D97-AF65-F5344CB8AC3E}">
        <p14:creationId xmlns:p14="http://schemas.microsoft.com/office/powerpoint/2010/main" val="1582254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lob:https://web.whatsapp.com/1d5eae75-05fd-439f-a3f3-8a314b10656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768484" y="1054968"/>
            <a:ext cx="6000064" cy="3184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Europe</a:t>
            </a:r>
            <a:endParaRPr lang="en-US" sz="28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0225" indent="-192088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Survey to identify topics more relevant topics to be discussed in Europe</a:t>
            </a:r>
          </a:p>
          <a:p>
            <a:pPr marL="530225" indent="-192088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Selected case studies (successful and unsuccessful stories), to be included in the European Report and defined a template for them</a:t>
            </a:r>
          </a:p>
          <a:p>
            <a:pPr marL="530225" indent="-192088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Identified focal points for each theme</a:t>
            </a:r>
          </a:p>
          <a:p>
            <a:pPr marL="530225" indent="-192088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Kick off meeting, The Netherlands, May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768484" y="4688175"/>
            <a:ext cx="516517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Mediterranean</a:t>
            </a:r>
            <a:endParaRPr lang="en-US" sz="2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0225" indent="-192088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Kick-off meeting of the Mediterranean Region, Monaco, 11 July</a:t>
            </a:r>
          </a:p>
          <a:p>
            <a:pPr marL="530225" indent="-19685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11213" indent="-28575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C3F9555-0DF8-4F0B-95D8-2333A8FCA2E0}"/>
              </a:ext>
            </a:extLst>
          </p:cNvPr>
          <p:cNvSpPr/>
          <p:nvPr/>
        </p:nvSpPr>
        <p:spPr>
          <a:xfrm>
            <a:off x="7026966" y="1576617"/>
            <a:ext cx="4762263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8137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2nd  consultation meeting </a:t>
            </a:r>
            <a:r>
              <a:rPr lang="en-US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Oporto, Portugal, next 26 September (linking with the European Innovation Partnership on Water Conference 2017, 27-28 Sept., and the Mayors &amp; Water Conference 2017, 29 Sept.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AE5D7C2-25C6-4F2F-A877-BED1262A673F}"/>
              </a:ext>
            </a:extLst>
          </p:cNvPr>
          <p:cNvSpPr/>
          <p:nvPr/>
        </p:nvSpPr>
        <p:spPr>
          <a:xfrm>
            <a:off x="1861929" y="171902"/>
            <a:ext cx="7079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300" dirty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UPDATES AND </a:t>
            </a:r>
            <a:r>
              <a:rPr lang="en-US" sz="2000" spc="300" dirty="0">
                <a:solidFill>
                  <a:srgbClr val="00B050"/>
                </a:solidFill>
                <a:latin typeface="Gill Sans MT" pitchFamily="34" charset="0"/>
              </a:rPr>
              <a:t>NEXT STEPS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5EB77EB6-6D86-4293-AA5A-6545102163C1}"/>
              </a:ext>
            </a:extLst>
          </p:cNvPr>
          <p:cNvCxnSpPr/>
          <p:nvPr/>
        </p:nvCxnSpPr>
        <p:spPr>
          <a:xfrm>
            <a:off x="1861929" y="580715"/>
            <a:ext cx="983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>
            <a:extLst>
              <a:ext uri="{FF2B5EF4-FFF2-40B4-BE49-F238E27FC236}">
                <a16:creationId xmlns:a16="http://schemas.microsoft.com/office/drawing/2014/main" id="{C97FD588-8A79-4C71-8473-B3307AF9B5DD}"/>
              </a:ext>
            </a:extLst>
          </p:cNvPr>
          <p:cNvSpPr/>
          <p:nvPr/>
        </p:nvSpPr>
        <p:spPr>
          <a:xfrm>
            <a:off x="6827052" y="4688175"/>
            <a:ext cx="4962177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indent="-19685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Final draft of the regional report to the WWF8, December</a:t>
            </a:r>
          </a:p>
          <a:p>
            <a:pPr marL="530225" indent="-19685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baseline="30000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Mediterranean Water Forum, Egypt, 25-26 January</a:t>
            </a:r>
          </a:p>
        </p:txBody>
      </p:sp>
    </p:spTree>
    <p:extLst>
      <p:ext uri="{BB962C8B-B14F-4D97-AF65-F5344CB8AC3E}">
        <p14:creationId xmlns:p14="http://schemas.microsoft.com/office/powerpoint/2010/main" val="2629403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lob:https://web.whatsapp.com/1d5eae75-05fd-439f-a3f3-8a314b10656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937454" y="1148903"/>
            <a:ext cx="4992894" cy="2229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b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Asia</a:t>
            </a:r>
            <a:r>
              <a:rPr lang="pt-BR" sz="28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/Pacific</a:t>
            </a:r>
            <a:endParaRPr lang="pt-BR" sz="2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0225" indent="-196850" algn="just">
              <a:lnSpc>
                <a:spcPct val="105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Pacific Water &amp; Wastewater Ministers Forum (Oceania &amp; Pacific Sub-Regional Meeting), Singapore, 31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May</a:t>
            </a:r>
          </a:p>
          <a:p>
            <a:pPr marL="530225" indent="-196850" algn="just">
              <a:lnSpc>
                <a:spcPct val="105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Asia-Pacific Kick-Off Meeting, Samoa, 8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August</a:t>
            </a:r>
            <a:endParaRPr lang="pt-BR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015309" y="4186468"/>
            <a:ext cx="4837183" cy="1648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b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Arab</a:t>
            </a:r>
            <a:endParaRPr lang="pt-BR" sz="2800" b="1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0225" indent="-196850" algn="just">
              <a:lnSpc>
                <a:spcPct val="105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Arab Water Forum Kickoff April 20, 2017</a:t>
            </a:r>
          </a:p>
          <a:p>
            <a:pPr marL="530225" indent="-196850" algn="just">
              <a:lnSpc>
                <a:spcPct val="105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Second Meeting of the preparatory committee July 5, 2017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BDAC79E-DA53-4512-B24A-B0FE81E61DBB}"/>
              </a:ext>
            </a:extLst>
          </p:cNvPr>
          <p:cNvSpPr/>
          <p:nvPr/>
        </p:nvSpPr>
        <p:spPr>
          <a:xfrm>
            <a:off x="1861929" y="171902"/>
            <a:ext cx="7079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300" dirty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UPDATES AND </a:t>
            </a:r>
            <a:r>
              <a:rPr lang="en-US" sz="2000" spc="300" dirty="0">
                <a:solidFill>
                  <a:srgbClr val="00B050"/>
                </a:solidFill>
                <a:latin typeface="Gill Sans MT" pitchFamily="34" charset="0"/>
              </a:rPr>
              <a:t>NEXT STEPS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7BFA6D8D-C611-4C02-B4CF-47353C08612A}"/>
              </a:ext>
            </a:extLst>
          </p:cNvPr>
          <p:cNvCxnSpPr/>
          <p:nvPr/>
        </p:nvCxnSpPr>
        <p:spPr>
          <a:xfrm>
            <a:off x="1861929" y="580715"/>
            <a:ext cx="983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776B85CB-AD96-4E6C-8C60-E2CA883ECB52}"/>
              </a:ext>
            </a:extLst>
          </p:cNvPr>
          <p:cNvSpPr/>
          <p:nvPr/>
        </p:nvSpPr>
        <p:spPr>
          <a:xfrm>
            <a:off x="5821017" y="762444"/>
            <a:ext cx="6096000" cy="34624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0225" indent="-196850" algn="just" fontAlgn="t">
              <a:lnSpc>
                <a:spcPct val="105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Sub-regional process consultation meeting for Central Asia, Kazakhstan, 7</a:t>
            </a:r>
            <a:r>
              <a:rPr lang="en-US" baseline="30000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- 8 September</a:t>
            </a:r>
            <a:endParaRPr lang="pt-BR" dirty="0">
              <a:solidFill>
                <a:srgbClr val="00B05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0225" indent="-196850" algn="just" fontAlgn="t">
              <a:lnSpc>
                <a:spcPct val="105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Korea International Water Week 2017, Korea, 22</a:t>
            </a:r>
            <a:r>
              <a:rPr lang="en-US" baseline="30000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- 23 September</a:t>
            </a:r>
            <a:endParaRPr lang="pt-BR" dirty="0">
              <a:solidFill>
                <a:srgbClr val="00B05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0225" indent="-196850" algn="just" fontAlgn="t">
              <a:lnSpc>
                <a:spcPct val="105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Southeast Asia-Sub-regional consultation  meeting, </a:t>
            </a:r>
            <a:r>
              <a:rPr lang="en-GB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Philippines, </a:t>
            </a:r>
            <a:r>
              <a:rPr lang="en-US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27 - 28  September</a:t>
            </a:r>
            <a:endParaRPr lang="pt-BR" dirty="0">
              <a:solidFill>
                <a:srgbClr val="00B05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0225" indent="-196850" algn="just" fontAlgn="t">
              <a:lnSpc>
                <a:spcPct val="105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Sub-regional process consultation meeting for South Asia, Bangladesh, 7 - 8 October</a:t>
            </a:r>
            <a:endParaRPr lang="pt-BR" dirty="0">
              <a:solidFill>
                <a:srgbClr val="00B05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0225" indent="-196850" algn="just" fontAlgn="t">
              <a:lnSpc>
                <a:spcPct val="105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Asia-Pacific Regional Process Wrap-up meeting </a:t>
            </a:r>
            <a:r>
              <a:rPr lang="en-GB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(as part of 3 Asia-Pacific Water Summit), Myanmar, 11 – 12  Dec</a:t>
            </a:r>
            <a:endParaRPr lang="pt-BR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8224985-BD17-44A3-876D-CAC51D9C7134}"/>
              </a:ext>
            </a:extLst>
          </p:cNvPr>
          <p:cNvSpPr/>
          <p:nvPr/>
        </p:nvSpPr>
        <p:spPr>
          <a:xfrm>
            <a:off x="5821017" y="4611389"/>
            <a:ext cx="5245564" cy="1371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indent="-196850" algn="just">
              <a:lnSpc>
                <a:spcPct val="105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AWF 4 : culmination of the process November 2017, Cairo</a:t>
            </a:r>
          </a:p>
          <a:p>
            <a:pPr marL="530225" indent="-196850" algn="just">
              <a:lnSpc>
                <a:spcPct val="105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Final draft of the regional report to the WWF8 till start of February 2018</a:t>
            </a:r>
          </a:p>
        </p:txBody>
      </p:sp>
    </p:spTree>
    <p:extLst>
      <p:ext uri="{BB962C8B-B14F-4D97-AF65-F5344CB8AC3E}">
        <p14:creationId xmlns:p14="http://schemas.microsoft.com/office/powerpoint/2010/main" val="2860972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882718" y="1196980"/>
            <a:ext cx="4901856" cy="1906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b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Africa</a:t>
            </a:r>
            <a:endParaRPr lang="pt-BR" sz="2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0225" indent="-176213" algn="just">
              <a:lnSpc>
                <a:spcPct val="15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Consultants to support report preparation identified and negotiations held for 4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subregions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blob:https://web.whatsapp.com/1d5eae75-05fd-439f-a3f3-8a314b10656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882718" y="3780549"/>
            <a:ext cx="5324200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b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Americas</a:t>
            </a:r>
            <a:endParaRPr lang="pt-BR" sz="2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0225" indent="-196850" algn="just">
              <a:lnSpc>
                <a:spcPct val="75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South America Kick-off Meeting, 11 May</a:t>
            </a:r>
          </a:p>
          <a:p>
            <a:pPr marL="530225" indent="-196850" algn="just">
              <a:lnSpc>
                <a:spcPct val="75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South America Medium Term Meeting, 11 May</a:t>
            </a:r>
          </a:p>
          <a:p>
            <a:pPr marL="530225" indent="-196850" algn="just">
              <a:lnSpc>
                <a:spcPct val="75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Central America &amp; Caribbean Kick-off Meeting, 2 August</a:t>
            </a:r>
          </a:p>
          <a:p>
            <a:pPr marL="530225" indent="-196850" algn="just">
              <a:lnSpc>
                <a:spcPct val="75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sldjump"/>
              </a:rPr>
              <a:t>Brazil Meetings for South America Regional Process, 15 – 24 August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C0B96A8-8C13-468F-A137-0EBD3D948A21}"/>
              </a:ext>
            </a:extLst>
          </p:cNvPr>
          <p:cNvSpPr/>
          <p:nvPr/>
        </p:nvSpPr>
        <p:spPr>
          <a:xfrm>
            <a:off x="1861929" y="171902"/>
            <a:ext cx="7079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300" dirty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UPDATES AND </a:t>
            </a:r>
            <a:r>
              <a:rPr lang="en-US" sz="2000" spc="300" dirty="0">
                <a:solidFill>
                  <a:srgbClr val="00B050"/>
                </a:solidFill>
                <a:latin typeface="Gill Sans MT" pitchFamily="34" charset="0"/>
              </a:rPr>
              <a:t>NEXT STEPS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DA90C5B1-91BC-4BCB-AE97-838B746F552D}"/>
              </a:ext>
            </a:extLst>
          </p:cNvPr>
          <p:cNvCxnSpPr/>
          <p:nvPr/>
        </p:nvCxnSpPr>
        <p:spPr>
          <a:xfrm>
            <a:off x="1861929" y="580715"/>
            <a:ext cx="983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682AA91C-5E52-4CCF-A0B4-0833BA8F699D}"/>
              </a:ext>
            </a:extLst>
          </p:cNvPr>
          <p:cNvSpPr/>
          <p:nvPr/>
        </p:nvSpPr>
        <p:spPr>
          <a:xfrm>
            <a:off x="6027321" y="994974"/>
            <a:ext cx="5827643" cy="2608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indent="-176213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Sub-regional consultative meetings planned as follows:</a:t>
            </a:r>
          </a:p>
          <a:p>
            <a:pPr marL="811213" lvl="1" indent="-182563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Central - </a:t>
            </a:r>
            <a:r>
              <a:rPr lang="en-GB" u="sng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28-30 July 2017</a:t>
            </a:r>
            <a:r>
              <a:rPr lang="en-GB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 Brazzaville</a:t>
            </a:r>
          </a:p>
          <a:p>
            <a:pPr marL="811213" lvl="1" indent="-182563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East  - </a:t>
            </a:r>
            <a:r>
              <a:rPr lang="en-US" u="sng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2- 4 August 2017</a:t>
            </a:r>
            <a:r>
              <a:rPr lang="en-US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 Addis Ababa</a:t>
            </a:r>
          </a:p>
          <a:p>
            <a:pPr marL="811213" lvl="1" indent="-182563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West -  </a:t>
            </a:r>
            <a:r>
              <a:rPr lang="pt-BR" u="sng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17 - 18 </a:t>
            </a:r>
            <a:r>
              <a:rPr lang="pt-BR" u="sng" dirty="0" err="1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Aug</a:t>
            </a:r>
            <a:r>
              <a:rPr lang="pt-BR" u="sng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2017</a:t>
            </a:r>
            <a:r>
              <a:rPr lang="pt-BR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pt-BR" dirty="0" err="1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Ouagadogou</a:t>
            </a:r>
            <a:endParaRPr lang="pt-BR" dirty="0">
              <a:solidFill>
                <a:srgbClr val="00B05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0225" indent="-1968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Regional validation of sub-regional findings planned for 15 Dec 2018 at the latest</a:t>
            </a:r>
          </a:p>
          <a:p>
            <a:pPr marL="530225" indent="-176213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Draft Regional report – end January 2018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9287C24-8C88-42BA-835A-1695E4FA1106}"/>
              </a:ext>
            </a:extLst>
          </p:cNvPr>
          <p:cNvSpPr/>
          <p:nvPr/>
        </p:nvSpPr>
        <p:spPr>
          <a:xfrm>
            <a:off x="6027321" y="4179889"/>
            <a:ext cx="6096000" cy="14542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0225" indent="-196850" algn="just">
              <a:lnSpc>
                <a:spcPct val="15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Public call for good practices in water use and sanitation, 21 July – 28 August</a:t>
            </a:r>
          </a:p>
          <a:p>
            <a:pPr marL="530225" indent="-196850" algn="just">
              <a:lnSpc>
                <a:spcPct val="15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Americas Wrap-up Meeting, Bahamas, 21 – 22 September</a:t>
            </a:r>
          </a:p>
        </p:txBody>
      </p:sp>
    </p:spTree>
    <p:extLst>
      <p:ext uri="{BB962C8B-B14F-4D97-AF65-F5344CB8AC3E}">
        <p14:creationId xmlns:p14="http://schemas.microsoft.com/office/powerpoint/2010/main" val="3011105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16"/>
          <p:cNvSpPr/>
          <p:nvPr/>
        </p:nvSpPr>
        <p:spPr>
          <a:xfrm>
            <a:off x="2571898" y="2062220"/>
            <a:ext cx="9309256" cy="594717"/>
          </a:xfrm>
          <a:custGeom>
            <a:avLst/>
            <a:gdLst>
              <a:gd name="connsiteX0" fmla="*/ 0 w 8152912"/>
              <a:gd name="connsiteY0" fmla="*/ 74340 h 594717"/>
              <a:gd name="connsiteX1" fmla="*/ 7855554 w 8152912"/>
              <a:gd name="connsiteY1" fmla="*/ 74340 h 594717"/>
              <a:gd name="connsiteX2" fmla="*/ 7855554 w 8152912"/>
              <a:gd name="connsiteY2" fmla="*/ 0 h 594717"/>
              <a:gd name="connsiteX3" fmla="*/ 8152912 w 8152912"/>
              <a:gd name="connsiteY3" fmla="*/ 297359 h 594717"/>
              <a:gd name="connsiteX4" fmla="*/ 7855554 w 8152912"/>
              <a:gd name="connsiteY4" fmla="*/ 594717 h 594717"/>
              <a:gd name="connsiteX5" fmla="*/ 7855554 w 8152912"/>
              <a:gd name="connsiteY5" fmla="*/ 520377 h 594717"/>
              <a:gd name="connsiteX6" fmla="*/ 0 w 8152912"/>
              <a:gd name="connsiteY6" fmla="*/ 520377 h 594717"/>
              <a:gd name="connsiteX7" fmla="*/ 0 w 8152912"/>
              <a:gd name="connsiteY7" fmla="*/ 74340 h 59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52912" h="594717">
                <a:moveTo>
                  <a:pt x="0" y="74340"/>
                </a:moveTo>
                <a:lnTo>
                  <a:pt x="7855554" y="74340"/>
                </a:lnTo>
                <a:lnTo>
                  <a:pt x="7855554" y="0"/>
                </a:lnTo>
                <a:lnTo>
                  <a:pt x="8152912" y="297359"/>
                </a:lnTo>
                <a:lnTo>
                  <a:pt x="7855554" y="594717"/>
                </a:lnTo>
                <a:lnTo>
                  <a:pt x="7855554" y="520377"/>
                </a:lnTo>
                <a:lnTo>
                  <a:pt x="0" y="520377"/>
                </a:lnTo>
                <a:lnTo>
                  <a:pt x="0" y="7434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87040" rIns="235719" bIns="87040" numCol="1" spcCol="127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97575" lvl="1" indent="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n-US" sz="2000" kern="1200" dirty="0"/>
          </a:p>
        </p:txBody>
      </p:sp>
      <p:sp>
        <p:nvSpPr>
          <p:cNvPr id="32" name="Freeform: Shape 17"/>
          <p:cNvSpPr/>
          <p:nvPr/>
        </p:nvSpPr>
        <p:spPr>
          <a:xfrm>
            <a:off x="493958" y="2062220"/>
            <a:ext cx="3259196" cy="594717"/>
          </a:xfrm>
          <a:custGeom>
            <a:avLst/>
            <a:gdLst>
              <a:gd name="connsiteX0" fmla="*/ 0 w 3130827"/>
              <a:gd name="connsiteY0" fmla="*/ 99121 h 594717"/>
              <a:gd name="connsiteX1" fmla="*/ 99121 w 3130827"/>
              <a:gd name="connsiteY1" fmla="*/ 0 h 594717"/>
              <a:gd name="connsiteX2" fmla="*/ 3031706 w 3130827"/>
              <a:gd name="connsiteY2" fmla="*/ 0 h 594717"/>
              <a:gd name="connsiteX3" fmla="*/ 3130827 w 3130827"/>
              <a:gd name="connsiteY3" fmla="*/ 99121 h 594717"/>
              <a:gd name="connsiteX4" fmla="*/ 3130827 w 3130827"/>
              <a:gd name="connsiteY4" fmla="*/ 495596 h 594717"/>
              <a:gd name="connsiteX5" fmla="*/ 3031706 w 3130827"/>
              <a:gd name="connsiteY5" fmla="*/ 594717 h 594717"/>
              <a:gd name="connsiteX6" fmla="*/ 99121 w 3130827"/>
              <a:gd name="connsiteY6" fmla="*/ 594717 h 594717"/>
              <a:gd name="connsiteX7" fmla="*/ 0 w 3130827"/>
              <a:gd name="connsiteY7" fmla="*/ 495596 h 594717"/>
              <a:gd name="connsiteX8" fmla="*/ 0 w 3130827"/>
              <a:gd name="connsiteY8" fmla="*/ 99121 h 59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0827" h="594717">
                <a:moveTo>
                  <a:pt x="0" y="99121"/>
                </a:moveTo>
                <a:cubicBezTo>
                  <a:pt x="0" y="44378"/>
                  <a:pt x="44378" y="0"/>
                  <a:pt x="99121" y="0"/>
                </a:cubicBezTo>
                <a:lnTo>
                  <a:pt x="3031706" y="0"/>
                </a:lnTo>
                <a:cubicBezTo>
                  <a:pt x="3086449" y="0"/>
                  <a:pt x="3130827" y="44378"/>
                  <a:pt x="3130827" y="99121"/>
                </a:cubicBezTo>
                <a:lnTo>
                  <a:pt x="3130827" y="495596"/>
                </a:lnTo>
                <a:cubicBezTo>
                  <a:pt x="3130827" y="550339"/>
                  <a:pt x="3086449" y="594717"/>
                  <a:pt x="3031706" y="594717"/>
                </a:cubicBezTo>
                <a:lnTo>
                  <a:pt x="99121" y="594717"/>
                </a:lnTo>
                <a:cubicBezTo>
                  <a:pt x="44378" y="594717"/>
                  <a:pt x="0" y="550339"/>
                  <a:pt x="0" y="495596"/>
                </a:cubicBezTo>
                <a:lnTo>
                  <a:pt x="0" y="9912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232" tIns="67132" rIns="105232" bIns="67132" numCol="1" spcCol="127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dirty="0"/>
              <a:t>Review Plans and Budgets</a:t>
            </a:r>
            <a:endParaRPr lang="en-US" sz="2000" kern="1200" dirty="0"/>
          </a:p>
        </p:txBody>
      </p:sp>
      <p:sp>
        <p:nvSpPr>
          <p:cNvPr id="33" name="Freeform: Shape 18"/>
          <p:cNvSpPr/>
          <p:nvPr/>
        </p:nvSpPr>
        <p:spPr>
          <a:xfrm>
            <a:off x="3021077" y="2716409"/>
            <a:ext cx="8860077" cy="594717"/>
          </a:xfrm>
          <a:custGeom>
            <a:avLst/>
            <a:gdLst>
              <a:gd name="connsiteX0" fmla="*/ 0 w 8152912"/>
              <a:gd name="connsiteY0" fmla="*/ 74340 h 594717"/>
              <a:gd name="connsiteX1" fmla="*/ 7855554 w 8152912"/>
              <a:gd name="connsiteY1" fmla="*/ 74340 h 594717"/>
              <a:gd name="connsiteX2" fmla="*/ 7855554 w 8152912"/>
              <a:gd name="connsiteY2" fmla="*/ 0 h 594717"/>
              <a:gd name="connsiteX3" fmla="*/ 8152912 w 8152912"/>
              <a:gd name="connsiteY3" fmla="*/ 297359 h 594717"/>
              <a:gd name="connsiteX4" fmla="*/ 7855554 w 8152912"/>
              <a:gd name="connsiteY4" fmla="*/ 594717 h 594717"/>
              <a:gd name="connsiteX5" fmla="*/ 7855554 w 8152912"/>
              <a:gd name="connsiteY5" fmla="*/ 520377 h 594717"/>
              <a:gd name="connsiteX6" fmla="*/ 0 w 8152912"/>
              <a:gd name="connsiteY6" fmla="*/ 520377 h 594717"/>
              <a:gd name="connsiteX7" fmla="*/ 0 w 8152912"/>
              <a:gd name="connsiteY7" fmla="*/ 74340 h 59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52912" h="594717">
                <a:moveTo>
                  <a:pt x="0" y="74340"/>
                </a:moveTo>
                <a:lnTo>
                  <a:pt x="7855554" y="74340"/>
                </a:lnTo>
                <a:lnTo>
                  <a:pt x="7855554" y="0"/>
                </a:lnTo>
                <a:lnTo>
                  <a:pt x="8152912" y="297359"/>
                </a:lnTo>
                <a:lnTo>
                  <a:pt x="7855554" y="594717"/>
                </a:lnTo>
                <a:lnTo>
                  <a:pt x="7855554" y="520377"/>
                </a:lnTo>
                <a:lnTo>
                  <a:pt x="0" y="520377"/>
                </a:lnTo>
                <a:lnTo>
                  <a:pt x="0" y="7434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87040" rIns="235719" bIns="87040" numCol="1" spcCol="127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62763" lvl="1" indent="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n-US" sz="2000" kern="1200" dirty="0"/>
          </a:p>
        </p:txBody>
      </p:sp>
      <p:sp>
        <p:nvSpPr>
          <p:cNvPr id="34" name="Freeform: Shape 19"/>
          <p:cNvSpPr/>
          <p:nvPr/>
        </p:nvSpPr>
        <p:spPr>
          <a:xfrm>
            <a:off x="474093" y="2716409"/>
            <a:ext cx="3279061" cy="594717"/>
          </a:xfrm>
          <a:custGeom>
            <a:avLst/>
            <a:gdLst>
              <a:gd name="connsiteX0" fmla="*/ 0 w 3170559"/>
              <a:gd name="connsiteY0" fmla="*/ 99121 h 594717"/>
              <a:gd name="connsiteX1" fmla="*/ 99121 w 3170559"/>
              <a:gd name="connsiteY1" fmla="*/ 0 h 594717"/>
              <a:gd name="connsiteX2" fmla="*/ 3071438 w 3170559"/>
              <a:gd name="connsiteY2" fmla="*/ 0 h 594717"/>
              <a:gd name="connsiteX3" fmla="*/ 3170559 w 3170559"/>
              <a:gd name="connsiteY3" fmla="*/ 99121 h 594717"/>
              <a:gd name="connsiteX4" fmla="*/ 3170559 w 3170559"/>
              <a:gd name="connsiteY4" fmla="*/ 495596 h 594717"/>
              <a:gd name="connsiteX5" fmla="*/ 3071438 w 3170559"/>
              <a:gd name="connsiteY5" fmla="*/ 594717 h 594717"/>
              <a:gd name="connsiteX6" fmla="*/ 99121 w 3170559"/>
              <a:gd name="connsiteY6" fmla="*/ 594717 h 594717"/>
              <a:gd name="connsiteX7" fmla="*/ 0 w 3170559"/>
              <a:gd name="connsiteY7" fmla="*/ 495596 h 594717"/>
              <a:gd name="connsiteX8" fmla="*/ 0 w 3170559"/>
              <a:gd name="connsiteY8" fmla="*/ 99121 h 59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0559" h="594717">
                <a:moveTo>
                  <a:pt x="0" y="99121"/>
                </a:moveTo>
                <a:cubicBezTo>
                  <a:pt x="0" y="44378"/>
                  <a:pt x="44378" y="0"/>
                  <a:pt x="99121" y="0"/>
                </a:cubicBezTo>
                <a:lnTo>
                  <a:pt x="3071438" y="0"/>
                </a:lnTo>
                <a:cubicBezTo>
                  <a:pt x="3126181" y="0"/>
                  <a:pt x="3170559" y="44378"/>
                  <a:pt x="3170559" y="99121"/>
                </a:cubicBezTo>
                <a:lnTo>
                  <a:pt x="3170559" y="495596"/>
                </a:lnTo>
                <a:cubicBezTo>
                  <a:pt x="3170559" y="550339"/>
                  <a:pt x="3126181" y="594717"/>
                  <a:pt x="3071438" y="594717"/>
                </a:cubicBezTo>
                <a:lnTo>
                  <a:pt x="99121" y="594717"/>
                </a:lnTo>
                <a:cubicBezTo>
                  <a:pt x="44378" y="594717"/>
                  <a:pt x="0" y="550339"/>
                  <a:pt x="0" y="495596"/>
                </a:cubicBezTo>
                <a:lnTo>
                  <a:pt x="0" y="9912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232" tIns="67132" rIns="105232" bIns="67132" numCol="1" spcCol="127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dirty="0"/>
              <a:t>Recruit Consultants</a:t>
            </a:r>
            <a:endParaRPr lang="en-US" sz="2000" kern="1200" dirty="0"/>
          </a:p>
        </p:txBody>
      </p:sp>
      <p:graphicFrame>
        <p:nvGraphicFramePr>
          <p:cNvPr id="35" name="Diagram 4"/>
          <p:cNvGraphicFramePr/>
          <p:nvPr>
            <p:extLst>
              <p:ext uri="{D42A27DB-BD31-4B8C-83A1-F6EECF244321}">
                <p14:modId xmlns:p14="http://schemas.microsoft.com/office/powerpoint/2010/main" val="3693347408"/>
              </p:ext>
            </p:extLst>
          </p:nvPr>
        </p:nvGraphicFramePr>
        <p:xfrm>
          <a:off x="3753154" y="777517"/>
          <a:ext cx="8128000" cy="1472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" name="Freeform: Shape 22"/>
          <p:cNvSpPr/>
          <p:nvPr/>
        </p:nvSpPr>
        <p:spPr>
          <a:xfrm>
            <a:off x="3629908" y="3360417"/>
            <a:ext cx="8251246" cy="594717"/>
          </a:xfrm>
          <a:custGeom>
            <a:avLst/>
            <a:gdLst>
              <a:gd name="connsiteX0" fmla="*/ 0 w 8152912"/>
              <a:gd name="connsiteY0" fmla="*/ 74340 h 594717"/>
              <a:gd name="connsiteX1" fmla="*/ 7855554 w 8152912"/>
              <a:gd name="connsiteY1" fmla="*/ 74340 h 594717"/>
              <a:gd name="connsiteX2" fmla="*/ 7855554 w 8152912"/>
              <a:gd name="connsiteY2" fmla="*/ 0 h 594717"/>
              <a:gd name="connsiteX3" fmla="*/ 8152912 w 8152912"/>
              <a:gd name="connsiteY3" fmla="*/ 297359 h 594717"/>
              <a:gd name="connsiteX4" fmla="*/ 7855554 w 8152912"/>
              <a:gd name="connsiteY4" fmla="*/ 594717 h 594717"/>
              <a:gd name="connsiteX5" fmla="*/ 7855554 w 8152912"/>
              <a:gd name="connsiteY5" fmla="*/ 520377 h 594717"/>
              <a:gd name="connsiteX6" fmla="*/ 0 w 8152912"/>
              <a:gd name="connsiteY6" fmla="*/ 520377 h 594717"/>
              <a:gd name="connsiteX7" fmla="*/ 0 w 8152912"/>
              <a:gd name="connsiteY7" fmla="*/ 74340 h 59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52912" h="594717">
                <a:moveTo>
                  <a:pt x="0" y="74340"/>
                </a:moveTo>
                <a:lnTo>
                  <a:pt x="7855554" y="74340"/>
                </a:lnTo>
                <a:lnTo>
                  <a:pt x="7855554" y="0"/>
                </a:lnTo>
                <a:lnTo>
                  <a:pt x="8152912" y="297359"/>
                </a:lnTo>
                <a:lnTo>
                  <a:pt x="7855554" y="594717"/>
                </a:lnTo>
                <a:lnTo>
                  <a:pt x="7855554" y="520377"/>
                </a:lnTo>
                <a:lnTo>
                  <a:pt x="0" y="520377"/>
                </a:lnTo>
                <a:lnTo>
                  <a:pt x="0" y="7434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87040" rIns="235719" bIns="87040" numCol="1" spcCol="127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59688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n-US" sz="2000" kern="1200" dirty="0"/>
          </a:p>
        </p:txBody>
      </p:sp>
      <p:sp>
        <p:nvSpPr>
          <p:cNvPr id="37" name="Freeform: Shape 23"/>
          <p:cNvSpPr/>
          <p:nvPr/>
        </p:nvSpPr>
        <p:spPr>
          <a:xfrm>
            <a:off x="459349" y="3360417"/>
            <a:ext cx="3293805" cy="594717"/>
          </a:xfrm>
          <a:custGeom>
            <a:avLst/>
            <a:gdLst>
              <a:gd name="connsiteX0" fmla="*/ 0 w 3170559"/>
              <a:gd name="connsiteY0" fmla="*/ 99121 h 594717"/>
              <a:gd name="connsiteX1" fmla="*/ 99121 w 3170559"/>
              <a:gd name="connsiteY1" fmla="*/ 0 h 594717"/>
              <a:gd name="connsiteX2" fmla="*/ 3071438 w 3170559"/>
              <a:gd name="connsiteY2" fmla="*/ 0 h 594717"/>
              <a:gd name="connsiteX3" fmla="*/ 3170559 w 3170559"/>
              <a:gd name="connsiteY3" fmla="*/ 99121 h 594717"/>
              <a:gd name="connsiteX4" fmla="*/ 3170559 w 3170559"/>
              <a:gd name="connsiteY4" fmla="*/ 495596 h 594717"/>
              <a:gd name="connsiteX5" fmla="*/ 3071438 w 3170559"/>
              <a:gd name="connsiteY5" fmla="*/ 594717 h 594717"/>
              <a:gd name="connsiteX6" fmla="*/ 99121 w 3170559"/>
              <a:gd name="connsiteY6" fmla="*/ 594717 h 594717"/>
              <a:gd name="connsiteX7" fmla="*/ 0 w 3170559"/>
              <a:gd name="connsiteY7" fmla="*/ 495596 h 594717"/>
              <a:gd name="connsiteX8" fmla="*/ 0 w 3170559"/>
              <a:gd name="connsiteY8" fmla="*/ 99121 h 59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0559" h="594717">
                <a:moveTo>
                  <a:pt x="0" y="99121"/>
                </a:moveTo>
                <a:cubicBezTo>
                  <a:pt x="0" y="44378"/>
                  <a:pt x="44378" y="0"/>
                  <a:pt x="99121" y="0"/>
                </a:cubicBezTo>
                <a:lnTo>
                  <a:pt x="3071438" y="0"/>
                </a:lnTo>
                <a:cubicBezTo>
                  <a:pt x="3126181" y="0"/>
                  <a:pt x="3170559" y="44378"/>
                  <a:pt x="3170559" y="99121"/>
                </a:cubicBezTo>
                <a:lnTo>
                  <a:pt x="3170559" y="495596"/>
                </a:lnTo>
                <a:cubicBezTo>
                  <a:pt x="3170559" y="550339"/>
                  <a:pt x="3126181" y="594717"/>
                  <a:pt x="3071438" y="594717"/>
                </a:cubicBezTo>
                <a:lnTo>
                  <a:pt x="99121" y="594717"/>
                </a:lnTo>
                <a:cubicBezTo>
                  <a:pt x="44378" y="594717"/>
                  <a:pt x="0" y="550339"/>
                  <a:pt x="0" y="495596"/>
                </a:cubicBezTo>
                <a:lnTo>
                  <a:pt x="0" y="9912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232" tIns="67132" rIns="105232" bIns="67132" numCol="1" spcCol="127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Regional Wrap-up Meetings</a:t>
            </a:r>
          </a:p>
        </p:txBody>
      </p:sp>
      <p:sp>
        <p:nvSpPr>
          <p:cNvPr id="2" name="Retângulo 1"/>
          <p:cNvSpPr/>
          <p:nvPr/>
        </p:nvSpPr>
        <p:spPr>
          <a:xfrm>
            <a:off x="3935862" y="2167312"/>
            <a:ext cx="486000" cy="360000"/>
          </a:xfrm>
          <a:prstGeom prst="rect">
            <a:avLst/>
          </a:prstGeom>
          <a:solidFill>
            <a:srgbClr val="ED7D3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tângulo 37"/>
          <p:cNvSpPr/>
          <p:nvPr/>
        </p:nvSpPr>
        <p:spPr>
          <a:xfrm>
            <a:off x="5994352" y="2821501"/>
            <a:ext cx="486000" cy="360000"/>
          </a:xfrm>
          <a:prstGeom prst="rect">
            <a:avLst/>
          </a:prstGeom>
          <a:solidFill>
            <a:srgbClr val="FFC00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tângulo 38"/>
          <p:cNvSpPr/>
          <p:nvPr/>
        </p:nvSpPr>
        <p:spPr>
          <a:xfrm>
            <a:off x="9166172" y="3465509"/>
            <a:ext cx="486000" cy="36000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reeform: Shape 22"/>
          <p:cNvSpPr/>
          <p:nvPr/>
        </p:nvSpPr>
        <p:spPr>
          <a:xfrm>
            <a:off x="3629908" y="3998434"/>
            <a:ext cx="8251246" cy="594717"/>
          </a:xfrm>
          <a:custGeom>
            <a:avLst/>
            <a:gdLst>
              <a:gd name="connsiteX0" fmla="*/ 0 w 8152912"/>
              <a:gd name="connsiteY0" fmla="*/ 74340 h 594717"/>
              <a:gd name="connsiteX1" fmla="*/ 7855554 w 8152912"/>
              <a:gd name="connsiteY1" fmla="*/ 74340 h 594717"/>
              <a:gd name="connsiteX2" fmla="*/ 7855554 w 8152912"/>
              <a:gd name="connsiteY2" fmla="*/ 0 h 594717"/>
              <a:gd name="connsiteX3" fmla="*/ 8152912 w 8152912"/>
              <a:gd name="connsiteY3" fmla="*/ 297359 h 594717"/>
              <a:gd name="connsiteX4" fmla="*/ 7855554 w 8152912"/>
              <a:gd name="connsiteY4" fmla="*/ 594717 h 594717"/>
              <a:gd name="connsiteX5" fmla="*/ 7855554 w 8152912"/>
              <a:gd name="connsiteY5" fmla="*/ 520377 h 594717"/>
              <a:gd name="connsiteX6" fmla="*/ 0 w 8152912"/>
              <a:gd name="connsiteY6" fmla="*/ 520377 h 594717"/>
              <a:gd name="connsiteX7" fmla="*/ 0 w 8152912"/>
              <a:gd name="connsiteY7" fmla="*/ 74340 h 59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52912" h="594717">
                <a:moveTo>
                  <a:pt x="0" y="74340"/>
                </a:moveTo>
                <a:lnTo>
                  <a:pt x="7855554" y="74340"/>
                </a:lnTo>
                <a:lnTo>
                  <a:pt x="7855554" y="0"/>
                </a:lnTo>
                <a:lnTo>
                  <a:pt x="8152912" y="297359"/>
                </a:lnTo>
                <a:lnTo>
                  <a:pt x="7855554" y="594717"/>
                </a:lnTo>
                <a:lnTo>
                  <a:pt x="7855554" y="520377"/>
                </a:lnTo>
                <a:lnTo>
                  <a:pt x="0" y="520377"/>
                </a:lnTo>
                <a:lnTo>
                  <a:pt x="0" y="7434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87040" rIns="235719" bIns="87040" numCol="1" spcCol="127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59688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n-US" sz="2000" kern="1200" dirty="0"/>
          </a:p>
        </p:txBody>
      </p:sp>
      <p:sp>
        <p:nvSpPr>
          <p:cNvPr id="41" name="Freeform: Shape 23"/>
          <p:cNvSpPr/>
          <p:nvPr/>
        </p:nvSpPr>
        <p:spPr>
          <a:xfrm>
            <a:off x="459349" y="3998434"/>
            <a:ext cx="3293805" cy="594717"/>
          </a:xfrm>
          <a:custGeom>
            <a:avLst/>
            <a:gdLst>
              <a:gd name="connsiteX0" fmla="*/ 0 w 3170559"/>
              <a:gd name="connsiteY0" fmla="*/ 99121 h 594717"/>
              <a:gd name="connsiteX1" fmla="*/ 99121 w 3170559"/>
              <a:gd name="connsiteY1" fmla="*/ 0 h 594717"/>
              <a:gd name="connsiteX2" fmla="*/ 3071438 w 3170559"/>
              <a:gd name="connsiteY2" fmla="*/ 0 h 594717"/>
              <a:gd name="connsiteX3" fmla="*/ 3170559 w 3170559"/>
              <a:gd name="connsiteY3" fmla="*/ 99121 h 594717"/>
              <a:gd name="connsiteX4" fmla="*/ 3170559 w 3170559"/>
              <a:gd name="connsiteY4" fmla="*/ 495596 h 594717"/>
              <a:gd name="connsiteX5" fmla="*/ 3071438 w 3170559"/>
              <a:gd name="connsiteY5" fmla="*/ 594717 h 594717"/>
              <a:gd name="connsiteX6" fmla="*/ 99121 w 3170559"/>
              <a:gd name="connsiteY6" fmla="*/ 594717 h 594717"/>
              <a:gd name="connsiteX7" fmla="*/ 0 w 3170559"/>
              <a:gd name="connsiteY7" fmla="*/ 495596 h 594717"/>
              <a:gd name="connsiteX8" fmla="*/ 0 w 3170559"/>
              <a:gd name="connsiteY8" fmla="*/ 99121 h 59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0559" h="594717">
                <a:moveTo>
                  <a:pt x="0" y="99121"/>
                </a:moveTo>
                <a:cubicBezTo>
                  <a:pt x="0" y="44378"/>
                  <a:pt x="44378" y="0"/>
                  <a:pt x="99121" y="0"/>
                </a:cubicBezTo>
                <a:lnTo>
                  <a:pt x="3071438" y="0"/>
                </a:lnTo>
                <a:cubicBezTo>
                  <a:pt x="3126181" y="0"/>
                  <a:pt x="3170559" y="44378"/>
                  <a:pt x="3170559" y="99121"/>
                </a:cubicBezTo>
                <a:lnTo>
                  <a:pt x="3170559" y="495596"/>
                </a:lnTo>
                <a:cubicBezTo>
                  <a:pt x="3170559" y="550339"/>
                  <a:pt x="3126181" y="594717"/>
                  <a:pt x="3071438" y="594717"/>
                </a:cubicBezTo>
                <a:lnTo>
                  <a:pt x="99121" y="594717"/>
                </a:lnTo>
                <a:cubicBezTo>
                  <a:pt x="44378" y="594717"/>
                  <a:pt x="0" y="550339"/>
                  <a:pt x="0" y="495596"/>
                </a:cubicBezTo>
                <a:lnTo>
                  <a:pt x="0" y="9912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232" tIns="67132" rIns="105232" bIns="67132" numCol="1" spcCol="127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Sessions Design</a:t>
            </a:r>
          </a:p>
        </p:txBody>
      </p:sp>
      <p:sp>
        <p:nvSpPr>
          <p:cNvPr id="42" name="Retângulo 41"/>
          <p:cNvSpPr/>
          <p:nvPr/>
        </p:nvSpPr>
        <p:spPr>
          <a:xfrm>
            <a:off x="4917720" y="4103526"/>
            <a:ext cx="486000" cy="360000"/>
          </a:xfrm>
          <a:prstGeom prst="rect">
            <a:avLst/>
          </a:prstGeom>
          <a:solidFill>
            <a:srgbClr val="A5A5A5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43" name="Freeform: Shape 22"/>
          <p:cNvSpPr/>
          <p:nvPr/>
        </p:nvSpPr>
        <p:spPr>
          <a:xfrm>
            <a:off x="3629908" y="4636451"/>
            <a:ext cx="8251246" cy="594717"/>
          </a:xfrm>
          <a:custGeom>
            <a:avLst/>
            <a:gdLst>
              <a:gd name="connsiteX0" fmla="*/ 0 w 8152912"/>
              <a:gd name="connsiteY0" fmla="*/ 74340 h 594717"/>
              <a:gd name="connsiteX1" fmla="*/ 7855554 w 8152912"/>
              <a:gd name="connsiteY1" fmla="*/ 74340 h 594717"/>
              <a:gd name="connsiteX2" fmla="*/ 7855554 w 8152912"/>
              <a:gd name="connsiteY2" fmla="*/ 0 h 594717"/>
              <a:gd name="connsiteX3" fmla="*/ 8152912 w 8152912"/>
              <a:gd name="connsiteY3" fmla="*/ 297359 h 594717"/>
              <a:gd name="connsiteX4" fmla="*/ 7855554 w 8152912"/>
              <a:gd name="connsiteY4" fmla="*/ 594717 h 594717"/>
              <a:gd name="connsiteX5" fmla="*/ 7855554 w 8152912"/>
              <a:gd name="connsiteY5" fmla="*/ 520377 h 594717"/>
              <a:gd name="connsiteX6" fmla="*/ 0 w 8152912"/>
              <a:gd name="connsiteY6" fmla="*/ 520377 h 594717"/>
              <a:gd name="connsiteX7" fmla="*/ 0 w 8152912"/>
              <a:gd name="connsiteY7" fmla="*/ 74340 h 59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52912" h="594717">
                <a:moveTo>
                  <a:pt x="0" y="74340"/>
                </a:moveTo>
                <a:lnTo>
                  <a:pt x="7855554" y="74340"/>
                </a:lnTo>
                <a:lnTo>
                  <a:pt x="7855554" y="0"/>
                </a:lnTo>
                <a:lnTo>
                  <a:pt x="8152912" y="297359"/>
                </a:lnTo>
                <a:lnTo>
                  <a:pt x="7855554" y="594717"/>
                </a:lnTo>
                <a:lnTo>
                  <a:pt x="7855554" y="520377"/>
                </a:lnTo>
                <a:lnTo>
                  <a:pt x="0" y="520377"/>
                </a:lnTo>
                <a:lnTo>
                  <a:pt x="0" y="7434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87040" rIns="235719" bIns="87040" numCol="1" spcCol="127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59688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n-US" sz="2000" kern="1200" dirty="0"/>
          </a:p>
        </p:txBody>
      </p:sp>
      <p:sp>
        <p:nvSpPr>
          <p:cNvPr id="44" name="Freeform: Shape 23"/>
          <p:cNvSpPr/>
          <p:nvPr/>
        </p:nvSpPr>
        <p:spPr>
          <a:xfrm>
            <a:off x="459349" y="4636451"/>
            <a:ext cx="3293805" cy="594717"/>
          </a:xfrm>
          <a:custGeom>
            <a:avLst/>
            <a:gdLst>
              <a:gd name="connsiteX0" fmla="*/ 0 w 3170559"/>
              <a:gd name="connsiteY0" fmla="*/ 99121 h 594717"/>
              <a:gd name="connsiteX1" fmla="*/ 99121 w 3170559"/>
              <a:gd name="connsiteY1" fmla="*/ 0 h 594717"/>
              <a:gd name="connsiteX2" fmla="*/ 3071438 w 3170559"/>
              <a:gd name="connsiteY2" fmla="*/ 0 h 594717"/>
              <a:gd name="connsiteX3" fmla="*/ 3170559 w 3170559"/>
              <a:gd name="connsiteY3" fmla="*/ 99121 h 594717"/>
              <a:gd name="connsiteX4" fmla="*/ 3170559 w 3170559"/>
              <a:gd name="connsiteY4" fmla="*/ 495596 h 594717"/>
              <a:gd name="connsiteX5" fmla="*/ 3071438 w 3170559"/>
              <a:gd name="connsiteY5" fmla="*/ 594717 h 594717"/>
              <a:gd name="connsiteX6" fmla="*/ 99121 w 3170559"/>
              <a:gd name="connsiteY6" fmla="*/ 594717 h 594717"/>
              <a:gd name="connsiteX7" fmla="*/ 0 w 3170559"/>
              <a:gd name="connsiteY7" fmla="*/ 495596 h 594717"/>
              <a:gd name="connsiteX8" fmla="*/ 0 w 3170559"/>
              <a:gd name="connsiteY8" fmla="*/ 99121 h 59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0559" h="594717">
                <a:moveTo>
                  <a:pt x="0" y="99121"/>
                </a:moveTo>
                <a:cubicBezTo>
                  <a:pt x="0" y="44378"/>
                  <a:pt x="44378" y="0"/>
                  <a:pt x="99121" y="0"/>
                </a:cubicBezTo>
                <a:lnTo>
                  <a:pt x="3071438" y="0"/>
                </a:lnTo>
                <a:cubicBezTo>
                  <a:pt x="3126181" y="0"/>
                  <a:pt x="3170559" y="44378"/>
                  <a:pt x="3170559" y="99121"/>
                </a:cubicBezTo>
                <a:lnTo>
                  <a:pt x="3170559" y="495596"/>
                </a:lnTo>
                <a:cubicBezTo>
                  <a:pt x="3170559" y="550339"/>
                  <a:pt x="3126181" y="594717"/>
                  <a:pt x="3071438" y="594717"/>
                </a:cubicBezTo>
                <a:lnTo>
                  <a:pt x="99121" y="594717"/>
                </a:lnTo>
                <a:cubicBezTo>
                  <a:pt x="44378" y="594717"/>
                  <a:pt x="0" y="550339"/>
                  <a:pt x="0" y="495596"/>
                </a:cubicBezTo>
                <a:lnTo>
                  <a:pt x="0" y="9912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232" tIns="67132" rIns="105232" bIns="67132" numCol="1" spcCol="127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dirty="0"/>
              <a:t>Theme </a:t>
            </a:r>
            <a:r>
              <a:rPr lang="en-US" sz="2000" dirty="0" err="1"/>
              <a:t>Coord</a:t>
            </a:r>
            <a:r>
              <a:rPr lang="en-US" sz="2000" dirty="0"/>
              <a:t> – Reg. Focal Points Meetings</a:t>
            </a:r>
            <a:endParaRPr lang="en-US" sz="2000" kern="1200" dirty="0"/>
          </a:p>
        </p:txBody>
      </p:sp>
      <p:sp>
        <p:nvSpPr>
          <p:cNvPr id="45" name="Retângulo 44"/>
          <p:cNvSpPr/>
          <p:nvPr/>
        </p:nvSpPr>
        <p:spPr>
          <a:xfrm>
            <a:off x="5994352" y="4741543"/>
            <a:ext cx="486000" cy="360000"/>
          </a:xfrm>
          <a:prstGeom prst="rect">
            <a:avLst/>
          </a:prstGeom>
          <a:solidFill>
            <a:srgbClr val="FFC00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Freeform: Shape 22"/>
          <p:cNvSpPr/>
          <p:nvPr/>
        </p:nvSpPr>
        <p:spPr>
          <a:xfrm>
            <a:off x="3629908" y="5274468"/>
            <a:ext cx="8251246" cy="594717"/>
          </a:xfrm>
          <a:custGeom>
            <a:avLst/>
            <a:gdLst>
              <a:gd name="connsiteX0" fmla="*/ 0 w 8152912"/>
              <a:gd name="connsiteY0" fmla="*/ 74340 h 594717"/>
              <a:gd name="connsiteX1" fmla="*/ 7855554 w 8152912"/>
              <a:gd name="connsiteY1" fmla="*/ 74340 h 594717"/>
              <a:gd name="connsiteX2" fmla="*/ 7855554 w 8152912"/>
              <a:gd name="connsiteY2" fmla="*/ 0 h 594717"/>
              <a:gd name="connsiteX3" fmla="*/ 8152912 w 8152912"/>
              <a:gd name="connsiteY3" fmla="*/ 297359 h 594717"/>
              <a:gd name="connsiteX4" fmla="*/ 7855554 w 8152912"/>
              <a:gd name="connsiteY4" fmla="*/ 594717 h 594717"/>
              <a:gd name="connsiteX5" fmla="*/ 7855554 w 8152912"/>
              <a:gd name="connsiteY5" fmla="*/ 520377 h 594717"/>
              <a:gd name="connsiteX6" fmla="*/ 0 w 8152912"/>
              <a:gd name="connsiteY6" fmla="*/ 520377 h 594717"/>
              <a:gd name="connsiteX7" fmla="*/ 0 w 8152912"/>
              <a:gd name="connsiteY7" fmla="*/ 74340 h 59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52912" h="594717">
                <a:moveTo>
                  <a:pt x="0" y="74340"/>
                </a:moveTo>
                <a:lnTo>
                  <a:pt x="7855554" y="74340"/>
                </a:lnTo>
                <a:lnTo>
                  <a:pt x="7855554" y="0"/>
                </a:lnTo>
                <a:lnTo>
                  <a:pt x="8152912" y="297359"/>
                </a:lnTo>
                <a:lnTo>
                  <a:pt x="7855554" y="594717"/>
                </a:lnTo>
                <a:lnTo>
                  <a:pt x="7855554" y="520377"/>
                </a:lnTo>
                <a:lnTo>
                  <a:pt x="0" y="520377"/>
                </a:lnTo>
                <a:lnTo>
                  <a:pt x="0" y="74340"/>
                </a:lnTo>
                <a:close/>
              </a:path>
            </a:pathLst>
          </a:custGeom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87040" rIns="235719" bIns="87040" numCol="1" spcCol="127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59688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n-US" sz="2000" kern="1200" dirty="0"/>
          </a:p>
        </p:txBody>
      </p:sp>
      <p:sp>
        <p:nvSpPr>
          <p:cNvPr id="47" name="Freeform: Shape 23"/>
          <p:cNvSpPr/>
          <p:nvPr/>
        </p:nvSpPr>
        <p:spPr>
          <a:xfrm>
            <a:off x="459349" y="5274468"/>
            <a:ext cx="3293805" cy="594717"/>
          </a:xfrm>
          <a:custGeom>
            <a:avLst/>
            <a:gdLst>
              <a:gd name="connsiteX0" fmla="*/ 0 w 3170559"/>
              <a:gd name="connsiteY0" fmla="*/ 99121 h 594717"/>
              <a:gd name="connsiteX1" fmla="*/ 99121 w 3170559"/>
              <a:gd name="connsiteY1" fmla="*/ 0 h 594717"/>
              <a:gd name="connsiteX2" fmla="*/ 3071438 w 3170559"/>
              <a:gd name="connsiteY2" fmla="*/ 0 h 594717"/>
              <a:gd name="connsiteX3" fmla="*/ 3170559 w 3170559"/>
              <a:gd name="connsiteY3" fmla="*/ 99121 h 594717"/>
              <a:gd name="connsiteX4" fmla="*/ 3170559 w 3170559"/>
              <a:gd name="connsiteY4" fmla="*/ 495596 h 594717"/>
              <a:gd name="connsiteX5" fmla="*/ 3071438 w 3170559"/>
              <a:gd name="connsiteY5" fmla="*/ 594717 h 594717"/>
              <a:gd name="connsiteX6" fmla="*/ 99121 w 3170559"/>
              <a:gd name="connsiteY6" fmla="*/ 594717 h 594717"/>
              <a:gd name="connsiteX7" fmla="*/ 0 w 3170559"/>
              <a:gd name="connsiteY7" fmla="*/ 495596 h 594717"/>
              <a:gd name="connsiteX8" fmla="*/ 0 w 3170559"/>
              <a:gd name="connsiteY8" fmla="*/ 99121 h 59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0559" h="594717">
                <a:moveTo>
                  <a:pt x="0" y="99121"/>
                </a:moveTo>
                <a:cubicBezTo>
                  <a:pt x="0" y="44378"/>
                  <a:pt x="44378" y="0"/>
                  <a:pt x="99121" y="0"/>
                </a:cubicBezTo>
                <a:lnTo>
                  <a:pt x="3071438" y="0"/>
                </a:lnTo>
                <a:cubicBezTo>
                  <a:pt x="3126181" y="0"/>
                  <a:pt x="3170559" y="44378"/>
                  <a:pt x="3170559" y="99121"/>
                </a:cubicBezTo>
                <a:lnTo>
                  <a:pt x="3170559" y="495596"/>
                </a:lnTo>
                <a:cubicBezTo>
                  <a:pt x="3170559" y="550339"/>
                  <a:pt x="3126181" y="594717"/>
                  <a:pt x="3071438" y="594717"/>
                </a:cubicBezTo>
                <a:lnTo>
                  <a:pt x="99121" y="594717"/>
                </a:lnTo>
                <a:cubicBezTo>
                  <a:pt x="44378" y="594717"/>
                  <a:pt x="0" y="550339"/>
                  <a:pt x="0" y="495596"/>
                </a:cubicBezTo>
                <a:lnTo>
                  <a:pt x="0" y="9912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232" tIns="67132" rIns="105232" bIns="67132" numCol="1" spcCol="127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Regional Reports concluded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dirty="0"/>
              <a:t>(pre-Forum)</a:t>
            </a:r>
            <a:endParaRPr lang="en-US" sz="2000" kern="1200" dirty="0"/>
          </a:p>
        </p:txBody>
      </p:sp>
      <p:sp>
        <p:nvSpPr>
          <p:cNvPr id="48" name="Retângulo 47"/>
          <p:cNvSpPr/>
          <p:nvPr/>
        </p:nvSpPr>
        <p:spPr>
          <a:xfrm>
            <a:off x="11201450" y="5391826"/>
            <a:ext cx="486000" cy="360000"/>
          </a:xfrm>
          <a:prstGeom prst="rect">
            <a:avLst/>
          </a:prstGeom>
          <a:solidFill>
            <a:srgbClr val="FFC00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tângulo 48"/>
          <p:cNvSpPr/>
          <p:nvPr/>
        </p:nvSpPr>
        <p:spPr>
          <a:xfrm>
            <a:off x="3935862" y="4741543"/>
            <a:ext cx="486000" cy="360000"/>
          </a:xfrm>
          <a:prstGeom prst="rect">
            <a:avLst/>
          </a:prstGeom>
          <a:solidFill>
            <a:srgbClr val="ED7D3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tângulo 49"/>
          <p:cNvSpPr/>
          <p:nvPr/>
        </p:nvSpPr>
        <p:spPr>
          <a:xfrm>
            <a:off x="7022223" y="4078041"/>
            <a:ext cx="486000" cy="360000"/>
          </a:xfrm>
          <a:prstGeom prst="rect">
            <a:avLst/>
          </a:prstGeom>
          <a:solidFill>
            <a:srgbClr val="ED7D3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endParaRPr lang="en-US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6FFEA2ED-FDD5-4D4C-9C68-79FFBE14EC3D}"/>
              </a:ext>
            </a:extLst>
          </p:cNvPr>
          <p:cNvSpPr/>
          <p:nvPr/>
        </p:nvSpPr>
        <p:spPr>
          <a:xfrm>
            <a:off x="1861929" y="171902"/>
            <a:ext cx="7079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300" dirty="0">
                <a:solidFill>
                  <a:schemeClr val="accent1">
                    <a:lumMod val="75000"/>
                  </a:schemeClr>
                </a:solidFill>
                <a:latin typeface="Gill Sans MT" pitchFamily="34" charset="0"/>
              </a:rPr>
              <a:t>ROADMAP</a:t>
            </a:r>
            <a:endParaRPr lang="en-US" sz="2000" spc="300" dirty="0">
              <a:solidFill>
                <a:srgbClr val="00B050"/>
              </a:solidFill>
              <a:latin typeface="Gill Sans MT" pitchFamily="34" charset="0"/>
            </a:endParaRPr>
          </a:p>
        </p:txBody>
      </p: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63C369F3-5BB4-4DEC-A2DE-7B8769AA8991}"/>
              </a:ext>
            </a:extLst>
          </p:cNvPr>
          <p:cNvCxnSpPr/>
          <p:nvPr/>
        </p:nvCxnSpPr>
        <p:spPr>
          <a:xfrm>
            <a:off x="1861929" y="580715"/>
            <a:ext cx="983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7749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3291</TotalTime>
  <Words>1251</Words>
  <Application>Microsoft Office PowerPoint</Application>
  <PresentationFormat>Widescreen</PresentationFormat>
  <Paragraphs>250</Paragraphs>
  <Slides>13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Gill Sans MT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Agência Nacional de Águas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Ricardo Medeiros Andrade</dc:creator>
  <cp:lastModifiedBy>Glauco Kimura de Freitas</cp:lastModifiedBy>
  <cp:revision>392</cp:revision>
  <dcterms:created xsi:type="dcterms:W3CDTF">2016-11-10T13:11:17Z</dcterms:created>
  <dcterms:modified xsi:type="dcterms:W3CDTF">2017-09-20T03:09:35Z</dcterms:modified>
</cp:coreProperties>
</file>